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5" r:id="rId2"/>
    <p:sldId id="328" r:id="rId3"/>
    <p:sldId id="331" r:id="rId4"/>
    <p:sldId id="329" r:id="rId5"/>
    <p:sldId id="320" r:id="rId6"/>
    <p:sldId id="327" r:id="rId7"/>
    <p:sldId id="332" r:id="rId8"/>
    <p:sldId id="330" r:id="rId9"/>
    <p:sldId id="326" r:id="rId10"/>
    <p:sldId id="321" r:id="rId11"/>
    <p:sldId id="322" r:id="rId12"/>
    <p:sldId id="336" r:id="rId13"/>
    <p:sldId id="323" r:id="rId14"/>
    <p:sldId id="325" r:id="rId15"/>
    <p:sldId id="333" r:id="rId16"/>
    <p:sldId id="334" r:id="rId17"/>
    <p:sldId id="337" r:id="rId18"/>
    <p:sldId id="335" r:id="rId19"/>
    <p:sldId id="339"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F88"/>
    <a:srgbClr val="F9C78F"/>
    <a:srgbClr val="F5C693"/>
    <a:srgbClr val="E8D0A0"/>
    <a:srgbClr val="F0C098"/>
    <a:srgbClr val="242626"/>
    <a:srgbClr val="EDBE9B"/>
    <a:srgbClr val="DADDC1"/>
    <a:srgbClr val="333333"/>
    <a:srgbClr val="545E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showGuides="1">
      <p:cViewPr varScale="1">
        <p:scale>
          <a:sx n="115" d="100"/>
          <a:sy n="115" d="100"/>
        </p:scale>
        <p:origin x="432" y="10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42626"/>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563E4-6648-4854-9DE7-09726C666FA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42626"/>
        </a:solidFill>
        <a:effectLst/>
      </p:bgPr>
    </p:bg>
    <p:spTree>
      <p:nvGrpSpPr>
        <p:cNvPr id="1" name=""/>
        <p:cNvGrpSpPr/>
        <p:nvPr/>
      </p:nvGrpSpPr>
      <p:grpSpPr>
        <a:xfrm>
          <a:off x="0" y="0"/>
          <a:ext cx="0" cy="0"/>
          <a:chOff x="0" y="0"/>
          <a:chExt cx="0" cy="0"/>
        </a:xfrm>
      </p:grpSpPr>
      <p:sp>
        <p:nvSpPr>
          <p:cNvPr id="3" name="文本框 2"/>
          <p:cNvSpPr txBox="1"/>
          <p:nvPr/>
        </p:nvSpPr>
        <p:spPr>
          <a:xfrm>
            <a:off x="3706010" y="2177935"/>
            <a:ext cx="5753101" cy="1200329"/>
          </a:xfrm>
          <a:prstGeom prst="rect">
            <a:avLst/>
          </a:prstGeom>
          <a:noFill/>
        </p:spPr>
        <p:txBody>
          <a:bodyPr wrap="square" rtlCol="0" anchor="ctr" anchorCtr="0">
            <a:spAutoFit/>
          </a:bodyPr>
          <a:lstStyle/>
          <a:p>
            <a:r>
              <a:rPr lang="zh-CN" altLang="en-US" sz="7200" b="1" dirty="0">
                <a:solidFill>
                  <a:srgbClr val="FFCF88"/>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创意个人简历</a:t>
            </a:r>
          </a:p>
        </p:txBody>
      </p:sp>
      <p:sp>
        <p:nvSpPr>
          <p:cNvPr id="4" name="文本框 3"/>
          <p:cNvSpPr txBox="1"/>
          <p:nvPr/>
        </p:nvSpPr>
        <p:spPr>
          <a:xfrm>
            <a:off x="3883025" y="3525838"/>
            <a:ext cx="5092700" cy="521970"/>
          </a:xfrm>
          <a:prstGeom prst="rect">
            <a:avLst/>
          </a:prstGeom>
          <a:noFill/>
        </p:spPr>
        <p:txBody>
          <a:bodyPr wrap="square" rtlCol="0" anchor="ctr" anchorCtr="0">
            <a:spAutoFit/>
          </a:bodyPr>
          <a:lstStyle/>
          <a:p>
            <a:r>
              <a:rPr lang="zh-CN" altLang="en-US" sz="2800" dirty="0">
                <a:solidFill>
                  <a:schemeClr val="tx1">
                    <a:lumMod val="50000"/>
                    <a:lumOff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请在这里输入您的求职宣言</a:t>
            </a:r>
          </a:p>
        </p:txBody>
      </p:sp>
      <p:sp>
        <p:nvSpPr>
          <p:cNvPr id="33" name="文本框 32"/>
          <p:cNvSpPr txBox="1"/>
          <p:nvPr/>
        </p:nvSpPr>
        <p:spPr>
          <a:xfrm>
            <a:off x="4591339" y="4195171"/>
            <a:ext cx="3009320" cy="460375"/>
          </a:xfrm>
          <a:prstGeom prst="rect">
            <a:avLst/>
          </a:prstGeom>
          <a:noFill/>
        </p:spPr>
        <p:txBody>
          <a:bodyPr wrap="square" rtlCol="0" anchor="ctr" anchorCtr="0">
            <a:spAutoFit/>
          </a:bodyPr>
          <a:lstStyle/>
          <a:p>
            <a:r>
              <a:rPr lang="zh-CN" altLang="en-US" sz="2400" smtClean="0">
                <a:solidFill>
                  <a:schemeClr val="tx1">
                    <a:lumMod val="50000"/>
                    <a:lumOff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求职人：</a:t>
            </a:r>
            <a:r>
              <a:rPr lang="en-US" altLang="zh-CN" sz="2400" smtClean="0">
                <a:solidFill>
                  <a:schemeClr val="tx1">
                    <a:lumMod val="50000"/>
                    <a:lumOff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PPT818</a:t>
            </a:r>
            <a:endParaRPr lang="en-US" altLang="zh-CN" sz="2400" dirty="0">
              <a:solidFill>
                <a:schemeClr val="tx1">
                  <a:lumMod val="50000"/>
                  <a:lumOff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7" name="组合 6"/>
          <p:cNvGrpSpPr/>
          <p:nvPr/>
        </p:nvGrpSpPr>
        <p:grpSpPr>
          <a:xfrm>
            <a:off x="2052782" y="1306946"/>
            <a:ext cx="8086436" cy="4244109"/>
            <a:chOff x="2392219" y="1033010"/>
            <a:chExt cx="8086436" cy="4244109"/>
          </a:xfrm>
        </p:grpSpPr>
        <p:sp>
          <p:nvSpPr>
            <p:cNvPr id="6" name="矩形 5"/>
            <p:cNvSpPr/>
            <p:nvPr/>
          </p:nvSpPr>
          <p:spPr>
            <a:xfrm>
              <a:off x="2392219" y="1527156"/>
              <a:ext cx="7564581" cy="3749963"/>
            </a:xfrm>
            <a:prstGeom prst="rect">
              <a:avLst/>
            </a:prstGeom>
            <a:noFill/>
            <a:ln w="25400">
              <a:solidFill>
                <a:schemeClr val="bg1">
                  <a:alpha val="2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sp>
          <p:nvSpPr>
            <p:cNvPr id="14" name="矩形 13"/>
            <p:cNvSpPr/>
            <p:nvPr/>
          </p:nvSpPr>
          <p:spPr>
            <a:xfrm>
              <a:off x="2914074" y="1033010"/>
              <a:ext cx="7564581" cy="3749963"/>
            </a:xfrm>
            <a:prstGeom prst="rect">
              <a:avLst/>
            </a:prstGeom>
            <a:noFill/>
            <a:ln w="25400">
              <a:solidFill>
                <a:schemeClr val="bg1">
                  <a:alpha val="2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par>
                          <p:cTn id="8" fill="hold">
                            <p:stCondLst>
                              <p:cond delay="20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2500"/>
                            </p:stCondLst>
                            <p:childTnLst>
                              <p:par>
                                <p:cTn id="15" presetID="53" presetClass="entr" presetSubtype="16"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33">
                                            <p:txEl>
                                              <p:pRg st="0" end="0"/>
                                            </p:txEl>
                                          </p:spTgt>
                                        </p:tgtEl>
                                        <p:attrNameLst>
                                          <p:attrName>style.visibility</p:attrName>
                                        </p:attrNameLst>
                                      </p:cBhvr>
                                      <p:to>
                                        <p:strVal val="visible"/>
                                      </p:to>
                                    </p:set>
                                    <p:anim calcmode="lin" valueType="num">
                                      <p:cBhvr>
                                        <p:cTn id="23" dur="5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33">
                                            <p:txEl>
                                              <p:pRg st="0" end="0"/>
                                            </p:txEl>
                                          </p:spTgt>
                                        </p:tgtEl>
                                        <p:attrNameLst>
                                          <p:attrName>ppt_h</p:attrName>
                                        </p:attrNameLst>
                                      </p:cBhvr>
                                      <p:tavLst>
                                        <p:tav tm="0">
                                          <p:val>
                                            <p:fltVal val="0"/>
                                          </p:val>
                                        </p:tav>
                                        <p:tav tm="100000">
                                          <p:val>
                                            <p:strVal val="#ppt_h"/>
                                          </p:val>
                                        </p:tav>
                                      </p:tavLst>
                                    </p:anim>
                                    <p:animEffect transition="in" filter="fade">
                                      <p:cBhvr>
                                        <p:cTn id="25" dur="500"/>
                                        <p:tgtEl>
                                          <p:spTgt spid="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49230" y="155630"/>
            <a:ext cx="5564673" cy="511414"/>
            <a:chOff x="668173" y="238538"/>
            <a:chExt cx="5564673" cy="511414"/>
          </a:xfrm>
        </p:grpSpPr>
        <p:sp>
          <p:nvSpPr>
            <p:cNvPr id="9" name="矩形 47"/>
            <p:cNvSpPr>
              <a:spLocks noChangeArrowheads="1"/>
            </p:cNvSpPr>
            <p:nvPr/>
          </p:nvSpPr>
          <p:spPr bwMode="auto">
            <a:xfrm>
              <a:off x="1096989" y="238538"/>
              <a:ext cx="5135857" cy="5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标题内容标题内容标题内容标题内容</a:t>
              </a:r>
            </a:p>
          </p:txBody>
        </p:sp>
        <p:grpSp>
          <p:nvGrpSpPr>
            <p:cNvPr id="10" name="组合 9"/>
            <p:cNvGrpSpPr/>
            <p:nvPr/>
          </p:nvGrpSpPr>
          <p:grpSpPr>
            <a:xfrm>
              <a:off x="668173" y="338382"/>
              <a:ext cx="311727" cy="311727"/>
              <a:chOff x="387927" y="411018"/>
              <a:chExt cx="311727" cy="311727"/>
            </a:xfrm>
          </p:grpSpPr>
          <p:sp>
            <p:nvSpPr>
              <p:cNvPr id="11" name="矩形 10"/>
              <p:cNvSpPr/>
              <p:nvPr/>
            </p:nvSpPr>
            <p:spPr>
              <a:xfrm>
                <a:off x="387927" y="411018"/>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491836" y="514927"/>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4" name="五边形 24"/>
          <p:cNvSpPr/>
          <p:nvPr/>
        </p:nvSpPr>
        <p:spPr>
          <a:xfrm>
            <a:off x="7772360" y="2221592"/>
            <a:ext cx="2685850" cy="639146"/>
          </a:xfrm>
          <a:prstGeom prst="homePlate">
            <a:avLst>
              <a:gd name="adj" fmla="val 34849"/>
            </a:avLst>
          </a:prstGeom>
          <a:solidFill>
            <a:srgbClr val="FFCF88"/>
          </a:solidFill>
          <a:ln>
            <a:noFill/>
          </a:ln>
          <a:effectLst>
            <a:outerShdw blurRad="63500" algn="ctr" rotWithShape="0">
              <a:prstClr val="black">
                <a:alpha val="40000"/>
              </a:prstClr>
            </a:outerShdw>
          </a:effectLst>
        </p:spPr>
        <p:txBody>
          <a:bodyPr anchor="ctr"/>
          <a:lstStyle/>
          <a:p>
            <a:pPr algn="ctr"/>
            <a:endParaRPr lang="zh-CN" altLang="en-US" dirty="0">
              <a:solidFill>
                <a:schemeClr val="tx1"/>
              </a:solidFill>
              <a:ea typeface="思源黑体旧字形 Normal" panose="020B0400000000000000" pitchFamily="34" charset="-128"/>
            </a:endParaRPr>
          </a:p>
        </p:txBody>
      </p:sp>
      <p:sp>
        <p:nvSpPr>
          <p:cNvPr id="25" name="平行四边形 24"/>
          <p:cNvSpPr/>
          <p:nvPr/>
        </p:nvSpPr>
        <p:spPr>
          <a:xfrm rot="5400000">
            <a:off x="7546003" y="2447950"/>
            <a:ext cx="1296095" cy="843379"/>
          </a:xfrm>
          <a:prstGeom prst="parallelogram">
            <a:avLst>
              <a:gd name="adj" fmla="val 74474"/>
            </a:avLst>
          </a:prstGeom>
          <a:solidFill>
            <a:srgbClr val="F0C098"/>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旧字形 Normal" panose="020B0400000000000000" pitchFamily="34" charset="-128"/>
            </a:endParaRPr>
          </a:p>
        </p:txBody>
      </p:sp>
      <p:sp>
        <p:nvSpPr>
          <p:cNvPr id="26" name="矩形 25"/>
          <p:cNvSpPr/>
          <p:nvPr/>
        </p:nvSpPr>
        <p:spPr>
          <a:xfrm>
            <a:off x="6129992" y="2860740"/>
            <a:ext cx="2485748" cy="656947"/>
          </a:xfrm>
          <a:prstGeom prst="rect">
            <a:avLst/>
          </a:prstGeom>
          <a:solidFill>
            <a:srgbClr val="FFCF88"/>
          </a:solidFill>
          <a:ln>
            <a:noFill/>
          </a:ln>
          <a:effectLst>
            <a:outerShdw blurRad="63500" algn="ctr" rotWithShape="0">
              <a:prstClr val="black">
                <a:alpha val="40000"/>
              </a:prstClr>
            </a:outerShdw>
          </a:effectLst>
        </p:spPr>
        <p:txBody>
          <a:bodyPr anchor="ctr"/>
          <a:lstStyle/>
          <a:p>
            <a:pPr algn="ctr"/>
            <a:endParaRPr lang="zh-CN" altLang="en-US">
              <a:solidFill>
                <a:schemeClr val="tx1"/>
              </a:solidFill>
              <a:ea typeface="思源黑体旧字形 Normal" panose="020B0400000000000000" pitchFamily="34" charset="-128"/>
            </a:endParaRPr>
          </a:p>
        </p:txBody>
      </p:sp>
      <p:sp>
        <p:nvSpPr>
          <p:cNvPr id="23" name="平行四边形 22"/>
          <p:cNvSpPr/>
          <p:nvPr/>
        </p:nvSpPr>
        <p:spPr>
          <a:xfrm rot="5400000">
            <a:off x="5881439" y="3087096"/>
            <a:ext cx="1296095" cy="843379"/>
          </a:xfrm>
          <a:prstGeom prst="parallelogram">
            <a:avLst>
              <a:gd name="adj" fmla="val 76910"/>
            </a:avLst>
          </a:prstGeom>
          <a:solidFill>
            <a:srgbClr val="F0C098"/>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旧字形 Normal" panose="020B0400000000000000" pitchFamily="34" charset="-128"/>
            </a:endParaRPr>
          </a:p>
        </p:txBody>
      </p:sp>
      <p:sp>
        <p:nvSpPr>
          <p:cNvPr id="24" name="矩形 23"/>
          <p:cNvSpPr/>
          <p:nvPr/>
        </p:nvSpPr>
        <p:spPr>
          <a:xfrm>
            <a:off x="4465429" y="3499885"/>
            <a:ext cx="2485748" cy="656947"/>
          </a:xfrm>
          <a:prstGeom prst="rect">
            <a:avLst/>
          </a:prstGeom>
          <a:solidFill>
            <a:srgbClr val="FFCF88"/>
          </a:solidFill>
          <a:ln>
            <a:noFill/>
          </a:ln>
          <a:effectLst>
            <a:outerShdw blurRad="63500" algn="ctr" rotWithShape="0">
              <a:prstClr val="black">
                <a:alpha val="40000"/>
              </a:prstClr>
            </a:outerShdw>
          </a:effectLst>
        </p:spPr>
        <p:txBody>
          <a:bodyPr anchor="ctr"/>
          <a:lstStyle/>
          <a:p>
            <a:pPr algn="ctr"/>
            <a:endParaRPr lang="zh-CN" altLang="en-US">
              <a:solidFill>
                <a:schemeClr val="tx1"/>
              </a:solidFill>
              <a:ea typeface="思源黑体旧字形 Normal" panose="020B0400000000000000" pitchFamily="34" charset="-128"/>
            </a:endParaRPr>
          </a:p>
        </p:txBody>
      </p:sp>
      <p:sp>
        <p:nvSpPr>
          <p:cNvPr id="21" name="平行四边形 20"/>
          <p:cNvSpPr/>
          <p:nvPr/>
        </p:nvSpPr>
        <p:spPr>
          <a:xfrm rot="5400000">
            <a:off x="4216378" y="3737837"/>
            <a:ext cx="1319283" cy="843379"/>
          </a:xfrm>
          <a:prstGeom prst="parallelogram">
            <a:avLst>
              <a:gd name="adj" fmla="val 79347"/>
            </a:avLst>
          </a:prstGeom>
          <a:solidFill>
            <a:srgbClr val="F0C098"/>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旧字形 Normal" panose="020B0400000000000000" pitchFamily="34" charset="-128"/>
            </a:endParaRPr>
          </a:p>
        </p:txBody>
      </p:sp>
      <p:sp>
        <p:nvSpPr>
          <p:cNvPr id="22" name="矩形 21"/>
          <p:cNvSpPr/>
          <p:nvPr/>
        </p:nvSpPr>
        <p:spPr>
          <a:xfrm>
            <a:off x="2811963" y="4156832"/>
            <a:ext cx="2485748" cy="656947"/>
          </a:xfrm>
          <a:prstGeom prst="rect">
            <a:avLst/>
          </a:prstGeom>
          <a:solidFill>
            <a:srgbClr val="FFCF88"/>
          </a:solidFill>
          <a:ln>
            <a:noFill/>
          </a:ln>
          <a:effectLst>
            <a:outerShdw blurRad="63500" algn="ctr" rotWithShape="0">
              <a:prstClr val="black">
                <a:alpha val="40000"/>
              </a:prstClr>
            </a:outerShdw>
          </a:effectLst>
        </p:spPr>
        <p:txBody>
          <a:bodyPr anchor="ctr"/>
          <a:lstStyle/>
          <a:p>
            <a:pPr algn="ctr"/>
            <a:endParaRPr lang="zh-CN" altLang="en-US">
              <a:solidFill>
                <a:schemeClr val="tx1"/>
              </a:solidFill>
              <a:ea typeface="思源黑体旧字形 Normal" panose="020B0400000000000000" pitchFamily="34" charset="-128"/>
            </a:endParaRPr>
          </a:p>
        </p:txBody>
      </p:sp>
      <p:sp>
        <p:nvSpPr>
          <p:cNvPr id="19" name="平行四边形 18"/>
          <p:cNvSpPr/>
          <p:nvPr/>
        </p:nvSpPr>
        <p:spPr>
          <a:xfrm rot="5400000">
            <a:off x="2585606" y="4385884"/>
            <a:ext cx="1296095" cy="843379"/>
          </a:xfrm>
          <a:prstGeom prst="parallelogram">
            <a:avLst>
              <a:gd name="adj" fmla="val 75692"/>
            </a:avLst>
          </a:prstGeom>
          <a:solidFill>
            <a:srgbClr val="F0C098"/>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旧字形 Normal" panose="020B0400000000000000" pitchFamily="34" charset="-128"/>
            </a:endParaRPr>
          </a:p>
        </p:txBody>
      </p:sp>
      <p:sp>
        <p:nvSpPr>
          <p:cNvPr id="20" name="矩形 19"/>
          <p:cNvSpPr/>
          <p:nvPr/>
        </p:nvSpPr>
        <p:spPr>
          <a:xfrm>
            <a:off x="1169596" y="4798674"/>
            <a:ext cx="2485748" cy="656947"/>
          </a:xfrm>
          <a:prstGeom prst="rect">
            <a:avLst/>
          </a:prstGeom>
          <a:solidFill>
            <a:srgbClr val="FFCF88"/>
          </a:solidFill>
          <a:ln>
            <a:noFill/>
          </a:ln>
          <a:effectLst>
            <a:outerShdw blurRad="63500" algn="ctr" rotWithShape="0">
              <a:prstClr val="black">
                <a:alpha val="40000"/>
              </a:prstClr>
            </a:outerShdw>
          </a:effectLst>
        </p:spPr>
        <p:txBody>
          <a:bodyPr anchor="ctr"/>
          <a:lstStyle/>
          <a:p>
            <a:pPr algn="ctr"/>
            <a:endParaRPr lang="zh-CN" altLang="en-US" dirty="0">
              <a:solidFill>
                <a:schemeClr val="tx1"/>
              </a:solidFill>
              <a:ea typeface="思源黑体旧字形 Normal" panose="020B0400000000000000" pitchFamily="34" charset="-128"/>
            </a:endParaRPr>
          </a:p>
        </p:txBody>
      </p:sp>
      <p:sp>
        <p:nvSpPr>
          <p:cNvPr id="52" name="文本框 51"/>
          <p:cNvSpPr txBox="1"/>
          <p:nvPr/>
        </p:nvSpPr>
        <p:spPr>
          <a:xfrm>
            <a:off x="1486403" y="4865537"/>
            <a:ext cx="1852135" cy="523220"/>
          </a:xfrm>
          <a:prstGeom prst="rect">
            <a:avLst/>
          </a:prstGeom>
          <a:noFill/>
        </p:spPr>
        <p:txBody>
          <a:bodyPr wrap="square" rtlCol="0" anchor="ctr" anchorCtr="0">
            <a:spAutoFit/>
          </a:bodyPr>
          <a:lstStyle/>
          <a:p>
            <a:pPr algn="r"/>
            <a:r>
              <a:rPr lang="zh-CN" altLang="en-US" sz="2800" b="1"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3" name="文本框 52"/>
          <p:cNvSpPr txBox="1"/>
          <p:nvPr/>
        </p:nvSpPr>
        <p:spPr>
          <a:xfrm>
            <a:off x="3128770" y="4223695"/>
            <a:ext cx="1852135" cy="523220"/>
          </a:xfrm>
          <a:prstGeom prst="rect">
            <a:avLst/>
          </a:prstGeom>
          <a:noFill/>
        </p:spPr>
        <p:txBody>
          <a:bodyPr wrap="square" rtlCol="0" anchor="ctr" anchorCtr="0">
            <a:spAutoFit/>
          </a:bodyPr>
          <a:lstStyle/>
          <a:p>
            <a:pPr algn="r"/>
            <a:r>
              <a:rPr lang="zh-CN" altLang="en-US" sz="2800" b="1"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4" name="文本框 53"/>
          <p:cNvSpPr txBox="1"/>
          <p:nvPr/>
        </p:nvSpPr>
        <p:spPr>
          <a:xfrm>
            <a:off x="4782236" y="3566748"/>
            <a:ext cx="1852135" cy="523220"/>
          </a:xfrm>
          <a:prstGeom prst="rect">
            <a:avLst/>
          </a:prstGeom>
          <a:noFill/>
        </p:spPr>
        <p:txBody>
          <a:bodyPr wrap="square" rtlCol="0" anchor="ctr" anchorCtr="0">
            <a:spAutoFit/>
          </a:bodyPr>
          <a:lstStyle/>
          <a:p>
            <a:pPr algn="r"/>
            <a:r>
              <a:rPr lang="zh-CN" altLang="en-US" sz="2800" b="1"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5" name="文本框 54"/>
          <p:cNvSpPr txBox="1"/>
          <p:nvPr/>
        </p:nvSpPr>
        <p:spPr>
          <a:xfrm>
            <a:off x="6446799" y="2927603"/>
            <a:ext cx="1852135" cy="523220"/>
          </a:xfrm>
          <a:prstGeom prst="rect">
            <a:avLst/>
          </a:prstGeom>
          <a:noFill/>
        </p:spPr>
        <p:txBody>
          <a:bodyPr wrap="square" rtlCol="0" anchor="ctr" anchorCtr="0">
            <a:spAutoFit/>
          </a:bodyPr>
          <a:lstStyle/>
          <a:p>
            <a:pPr algn="r"/>
            <a:r>
              <a:rPr lang="zh-CN" altLang="en-US" sz="2800" b="1"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6" name="文本框 55"/>
          <p:cNvSpPr txBox="1"/>
          <p:nvPr/>
        </p:nvSpPr>
        <p:spPr>
          <a:xfrm>
            <a:off x="8189218" y="2279555"/>
            <a:ext cx="1852135" cy="523220"/>
          </a:xfrm>
          <a:prstGeom prst="rect">
            <a:avLst/>
          </a:prstGeom>
          <a:noFill/>
        </p:spPr>
        <p:txBody>
          <a:bodyPr wrap="square" rtlCol="0" anchor="ctr" anchorCtr="0">
            <a:spAutoFit/>
          </a:bodyPr>
          <a:lstStyle/>
          <a:p>
            <a:pPr algn="r"/>
            <a:r>
              <a:rPr lang="zh-CN" altLang="en-US" sz="2800" b="1"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7" name="文本框 56"/>
          <p:cNvSpPr txBox="1"/>
          <p:nvPr/>
        </p:nvSpPr>
        <p:spPr>
          <a:xfrm>
            <a:off x="845836" y="2360538"/>
            <a:ext cx="3134547" cy="1200329"/>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点击输入详细内容点击输入详细内容点击输入详细内容点击输入详细内容点击输入详细点击输入详细内容</a:t>
            </a:r>
          </a:p>
        </p:txBody>
      </p:sp>
      <p:sp>
        <p:nvSpPr>
          <p:cNvPr id="58" name="文本框 57"/>
          <p:cNvSpPr txBox="1"/>
          <p:nvPr/>
        </p:nvSpPr>
        <p:spPr>
          <a:xfrm>
            <a:off x="4784494" y="1003462"/>
            <a:ext cx="3134547" cy="1200329"/>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点击输入详细内容点击输入详细内容点击输入详细内容点击输入详细内容点击输入详细点击输入详细内容</a:t>
            </a:r>
          </a:p>
        </p:txBody>
      </p:sp>
      <p:sp>
        <p:nvSpPr>
          <p:cNvPr id="59" name="文本框 58"/>
          <p:cNvSpPr txBox="1"/>
          <p:nvPr/>
        </p:nvSpPr>
        <p:spPr>
          <a:xfrm>
            <a:off x="3730435" y="5470726"/>
            <a:ext cx="3134547" cy="1200329"/>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点击输入详细内容点击输入详细内容点击输入详细内容点击输入详细内容点击输入详细点击输入详细内容</a:t>
            </a:r>
          </a:p>
        </p:txBody>
      </p:sp>
      <p:sp>
        <p:nvSpPr>
          <p:cNvPr id="60" name="文本框 59"/>
          <p:cNvSpPr txBox="1"/>
          <p:nvPr/>
        </p:nvSpPr>
        <p:spPr>
          <a:xfrm>
            <a:off x="6940075" y="4603952"/>
            <a:ext cx="3134547" cy="1200329"/>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点击输入详细内容点击输入详细内容点击输入详细内容点击输入详细内容点击输入详细点击输入详细内容</a:t>
            </a:r>
          </a:p>
        </p:txBody>
      </p:sp>
      <p:sp>
        <p:nvSpPr>
          <p:cNvPr id="61" name="文本框 60"/>
          <p:cNvSpPr txBox="1"/>
          <p:nvPr/>
        </p:nvSpPr>
        <p:spPr>
          <a:xfrm>
            <a:off x="8749461" y="3282762"/>
            <a:ext cx="3134547" cy="1200329"/>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点击输入详细内容点击输入详细内容点击输入详细内容点击输入详细内容点击输入详细点击输入详细内容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290">
                                          <p:stCondLst>
                                            <p:cond delay="0"/>
                                          </p:stCondLst>
                                        </p:cTn>
                                        <p:tgtEl>
                                          <p:spTgt spid="8"/>
                                        </p:tgtEl>
                                      </p:cBhvr>
                                    </p:animEffect>
                                    <p:anim calcmode="lin" valueType="num">
                                      <p:cBhvr>
                                        <p:cTn id="8" dur="911"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8"/>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8"/>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8"/>
                                        </p:tgtEl>
                                        <p:attrNameLst>
                                          <p:attrName>ppt_y</p:attrName>
                                        </p:attrNameLst>
                                      </p:cBhvr>
                                      <p:tavLst>
                                        <p:tav tm="0" fmla="#ppt_y-sin(pi*$)/81">
                                          <p:val>
                                            <p:fltVal val="0"/>
                                          </p:val>
                                        </p:tav>
                                        <p:tav tm="100000">
                                          <p:val>
                                            <p:fltVal val="1"/>
                                          </p:val>
                                        </p:tav>
                                      </p:tavLst>
                                    </p:anim>
                                    <p:animScale>
                                      <p:cBhvr>
                                        <p:cTn id="13" dur="13">
                                          <p:stCondLst>
                                            <p:cond delay="325"/>
                                          </p:stCondLst>
                                        </p:cTn>
                                        <p:tgtEl>
                                          <p:spTgt spid="8"/>
                                        </p:tgtEl>
                                      </p:cBhvr>
                                      <p:to x="100000" y="60000"/>
                                    </p:animScale>
                                    <p:animScale>
                                      <p:cBhvr>
                                        <p:cTn id="14" dur="83" decel="50000">
                                          <p:stCondLst>
                                            <p:cond delay="338"/>
                                          </p:stCondLst>
                                        </p:cTn>
                                        <p:tgtEl>
                                          <p:spTgt spid="8"/>
                                        </p:tgtEl>
                                      </p:cBhvr>
                                      <p:to x="100000" y="100000"/>
                                    </p:animScale>
                                    <p:animScale>
                                      <p:cBhvr>
                                        <p:cTn id="15" dur="13">
                                          <p:stCondLst>
                                            <p:cond delay="656"/>
                                          </p:stCondLst>
                                        </p:cTn>
                                        <p:tgtEl>
                                          <p:spTgt spid="8"/>
                                        </p:tgtEl>
                                      </p:cBhvr>
                                      <p:to x="100000" y="80000"/>
                                    </p:animScale>
                                    <p:animScale>
                                      <p:cBhvr>
                                        <p:cTn id="16" dur="83" decel="50000">
                                          <p:stCondLst>
                                            <p:cond delay="669"/>
                                          </p:stCondLst>
                                        </p:cTn>
                                        <p:tgtEl>
                                          <p:spTgt spid="8"/>
                                        </p:tgtEl>
                                      </p:cBhvr>
                                      <p:to x="100000" y="100000"/>
                                    </p:animScale>
                                    <p:animScale>
                                      <p:cBhvr>
                                        <p:cTn id="17" dur="13">
                                          <p:stCondLst>
                                            <p:cond delay="821"/>
                                          </p:stCondLst>
                                        </p:cTn>
                                        <p:tgtEl>
                                          <p:spTgt spid="8"/>
                                        </p:tgtEl>
                                      </p:cBhvr>
                                      <p:to x="100000" y="90000"/>
                                    </p:animScale>
                                    <p:animScale>
                                      <p:cBhvr>
                                        <p:cTn id="18" dur="83" decel="50000">
                                          <p:stCondLst>
                                            <p:cond delay="834"/>
                                          </p:stCondLst>
                                        </p:cTn>
                                        <p:tgtEl>
                                          <p:spTgt spid="8"/>
                                        </p:tgtEl>
                                      </p:cBhvr>
                                      <p:to x="100000" y="100000"/>
                                    </p:animScale>
                                    <p:animScale>
                                      <p:cBhvr>
                                        <p:cTn id="19" dur="13">
                                          <p:stCondLst>
                                            <p:cond delay="904"/>
                                          </p:stCondLst>
                                        </p:cTn>
                                        <p:tgtEl>
                                          <p:spTgt spid="8"/>
                                        </p:tgtEl>
                                      </p:cBhvr>
                                      <p:to x="100000" y="95000"/>
                                    </p:animScale>
                                    <p:animScale>
                                      <p:cBhvr>
                                        <p:cTn id="20" dur="83" decel="50000">
                                          <p:stCondLst>
                                            <p:cond delay="917"/>
                                          </p:stCondLst>
                                        </p:cTn>
                                        <p:tgtEl>
                                          <p:spTgt spid="8"/>
                                        </p:tgtEl>
                                      </p:cBhvr>
                                      <p:to x="100000" y="100000"/>
                                    </p:animScale>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left)">
                                      <p:cBhvr>
                                        <p:cTn id="24" dur="500"/>
                                        <p:tgtEl>
                                          <p:spTgt spid="20"/>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fade">
                                      <p:cBhvr>
                                        <p:cTn id="28" dur="500"/>
                                        <p:tgtEl>
                                          <p:spTgt spid="52"/>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left)">
                                      <p:cBhvr>
                                        <p:cTn id="32" dur="500"/>
                                        <p:tgtEl>
                                          <p:spTgt spid="19"/>
                                        </p:tgtEl>
                                      </p:cBhvr>
                                    </p:animEffect>
                                  </p:childTnLst>
                                </p:cTn>
                              </p:par>
                            </p:childTnLst>
                          </p:cTn>
                        </p:par>
                        <p:par>
                          <p:cTn id="33" fill="hold">
                            <p:stCondLst>
                              <p:cond delay="2500"/>
                            </p:stCondLst>
                            <p:childTnLst>
                              <p:par>
                                <p:cTn id="34" presetID="22" presetClass="entr" presetSubtype="8" fill="hold" grpId="0" nodeType="after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wipe(left)">
                                      <p:cBhvr>
                                        <p:cTn id="36" dur="500"/>
                                        <p:tgtEl>
                                          <p:spTgt spid="22"/>
                                        </p:tgtEl>
                                      </p:cBhvr>
                                    </p:animEffect>
                                  </p:childTnLst>
                                </p:cTn>
                              </p:par>
                            </p:childTnLst>
                          </p:cTn>
                        </p:par>
                        <p:par>
                          <p:cTn id="37" fill="hold">
                            <p:stCondLst>
                              <p:cond delay="3000"/>
                            </p:stCondLst>
                            <p:childTnLst>
                              <p:par>
                                <p:cTn id="38" presetID="10" presetClass="entr" presetSubtype="0" fill="hold" grpId="0" nodeType="afterEffect">
                                  <p:stCondLst>
                                    <p:cond delay="0"/>
                                  </p:stCondLst>
                                  <p:childTnLst>
                                    <p:set>
                                      <p:cBhvr>
                                        <p:cTn id="39" dur="1" fill="hold">
                                          <p:stCondLst>
                                            <p:cond delay="0"/>
                                          </p:stCondLst>
                                        </p:cTn>
                                        <p:tgtEl>
                                          <p:spTgt spid="53"/>
                                        </p:tgtEl>
                                        <p:attrNameLst>
                                          <p:attrName>style.visibility</p:attrName>
                                        </p:attrNameLst>
                                      </p:cBhvr>
                                      <p:to>
                                        <p:strVal val="visible"/>
                                      </p:to>
                                    </p:set>
                                    <p:animEffect transition="in" filter="fade">
                                      <p:cBhvr>
                                        <p:cTn id="40" dur="500"/>
                                        <p:tgtEl>
                                          <p:spTgt spid="53"/>
                                        </p:tgtEl>
                                      </p:cBhvr>
                                    </p:animEffect>
                                  </p:childTnLst>
                                </p:cTn>
                              </p:par>
                            </p:childTnLst>
                          </p:cTn>
                        </p:par>
                        <p:par>
                          <p:cTn id="41" fill="hold">
                            <p:stCondLst>
                              <p:cond delay="3500"/>
                            </p:stCondLst>
                            <p:childTnLst>
                              <p:par>
                                <p:cTn id="42" presetID="22" presetClass="entr" presetSubtype="8"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left)">
                                      <p:cBhvr>
                                        <p:cTn id="44" dur="500"/>
                                        <p:tgtEl>
                                          <p:spTgt spid="21"/>
                                        </p:tgtEl>
                                      </p:cBhvr>
                                    </p:animEffect>
                                  </p:childTnLst>
                                </p:cTn>
                              </p:par>
                            </p:childTnLst>
                          </p:cTn>
                        </p:par>
                        <p:par>
                          <p:cTn id="45" fill="hold">
                            <p:stCondLst>
                              <p:cond delay="4000"/>
                            </p:stCondLst>
                            <p:childTnLst>
                              <p:par>
                                <p:cTn id="46" presetID="22" presetClass="entr" presetSubtype="8"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left)">
                                      <p:cBhvr>
                                        <p:cTn id="48" dur="500"/>
                                        <p:tgtEl>
                                          <p:spTgt spid="24"/>
                                        </p:tgtEl>
                                      </p:cBhvr>
                                    </p:animEffect>
                                  </p:childTnLst>
                                </p:cTn>
                              </p:par>
                            </p:childTnLst>
                          </p:cTn>
                        </p:par>
                        <p:par>
                          <p:cTn id="49" fill="hold">
                            <p:stCondLst>
                              <p:cond delay="4500"/>
                            </p:stCondLst>
                            <p:childTnLst>
                              <p:par>
                                <p:cTn id="50" presetID="10" presetClass="entr" presetSubtype="0" fill="hold" grpId="0" nodeType="after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fade">
                                      <p:cBhvr>
                                        <p:cTn id="52" dur="500"/>
                                        <p:tgtEl>
                                          <p:spTgt spid="54"/>
                                        </p:tgtEl>
                                      </p:cBhvr>
                                    </p:animEffect>
                                  </p:childTnLst>
                                </p:cTn>
                              </p:par>
                            </p:childTnLst>
                          </p:cTn>
                        </p:par>
                        <p:par>
                          <p:cTn id="53" fill="hold">
                            <p:stCondLst>
                              <p:cond delay="5000"/>
                            </p:stCondLst>
                            <p:childTnLst>
                              <p:par>
                                <p:cTn id="54" presetID="22" presetClass="entr" presetSubtype="8"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wipe(left)">
                                      <p:cBhvr>
                                        <p:cTn id="56" dur="500"/>
                                        <p:tgtEl>
                                          <p:spTgt spid="23"/>
                                        </p:tgtEl>
                                      </p:cBhvr>
                                    </p:animEffect>
                                  </p:childTnLst>
                                </p:cTn>
                              </p:par>
                            </p:childTnLst>
                          </p:cTn>
                        </p:par>
                        <p:par>
                          <p:cTn id="57" fill="hold">
                            <p:stCondLst>
                              <p:cond delay="5500"/>
                            </p:stCondLst>
                            <p:childTnLst>
                              <p:par>
                                <p:cTn id="58" presetID="22" presetClass="entr" presetSubtype="8"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left)">
                                      <p:cBhvr>
                                        <p:cTn id="60" dur="500"/>
                                        <p:tgtEl>
                                          <p:spTgt spid="26"/>
                                        </p:tgtEl>
                                      </p:cBhvr>
                                    </p:animEffect>
                                  </p:childTnLst>
                                </p:cTn>
                              </p:par>
                            </p:childTnLst>
                          </p:cTn>
                        </p:par>
                        <p:par>
                          <p:cTn id="61" fill="hold">
                            <p:stCondLst>
                              <p:cond delay="6000"/>
                            </p:stCondLst>
                            <p:childTnLst>
                              <p:par>
                                <p:cTn id="62" presetID="10" presetClass="entr" presetSubtype="0" fill="hold" nodeType="afterEffect">
                                  <p:stCondLst>
                                    <p:cond delay="0"/>
                                  </p:stCondLst>
                                  <p:childTnLst>
                                    <p:set>
                                      <p:cBhvr>
                                        <p:cTn id="63" dur="1" fill="hold">
                                          <p:stCondLst>
                                            <p:cond delay="0"/>
                                          </p:stCondLst>
                                        </p:cTn>
                                        <p:tgtEl>
                                          <p:spTgt spid="55">
                                            <p:txEl>
                                              <p:pRg st="0" end="0"/>
                                            </p:txEl>
                                          </p:spTgt>
                                        </p:tgtEl>
                                        <p:attrNameLst>
                                          <p:attrName>style.visibility</p:attrName>
                                        </p:attrNameLst>
                                      </p:cBhvr>
                                      <p:to>
                                        <p:strVal val="visible"/>
                                      </p:to>
                                    </p:set>
                                    <p:animEffect transition="in" filter="fade">
                                      <p:cBhvr>
                                        <p:cTn id="64" dur="500"/>
                                        <p:tgtEl>
                                          <p:spTgt spid="55">
                                            <p:txEl>
                                              <p:pRg st="0" end="0"/>
                                            </p:txEl>
                                          </p:spTgt>
                                        </p:tgtEl>
                                      </p:cBhvr>
                                    </p:animEffect>
                                  </p:childTnLst>
                                </p:cTn>
                              </p:par>
                            </p:childTnLst>
                          </p:cTn>
                        </p:par>
                        <p:par>
                          <p:cTn id="65" fill="hold">
                            <p:stCondLst>
                              <p:cond delay="6500"/>
                            </p:stCondLst>
                            <p:childTnLst>
                              <p:par>
                                <p:cTn id="66" presetID="22" presetClass="entr" presetSubtype="8"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wipe(left)">
                                      <p:cBhvr>
                                        <p:cTn id="68" dur="500"/>
                                        <p:tgtEl>
                                          <p:spTgt spid="25"/>
                                        </p:tgtEl>
                                      </p:cBhvr>
                                    </p:animEffect>
                                  </p:childTnLst>
                                </p:cTn>
                              </p:par>
                            </p:childTnLst>
                          </p:cTn>
                        </p:par>
                        <p:par>
                          <p:cTn id="69" fill="hold">
                            <p:stCondLst>
                              <p:cond delay="7000"/>
                            </p:stCondLst>
                            <p:childTnLst>
                              <p:par>
                                <p:cTn id="70" presetID="22" presetClass="entr" presetSubtype="8"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wipe(left)">
                                      <p:cBhvr>
                                        <p:cTn id="72" dur="500"/>
                                        <p:tgtEl>
                                          <p:spTgt spid="14"/>
                                        </p:tgtEl>
                                      </p:cBhvr>
                                    </p:animEffect>
                                  </p:childTnLst>
                                </p:cTn>
                              </p:par>
                            </p:childTnLst>
                          </p:cTn>
                        </p:par>
                        <p:par>
                          <p:cTn id="73" fill="hold">
                            <p:stCondLst>
                              <p:cond delay="7500"/>
                            </p:stCondLst>
                            <p:childTnLst>
                              <p:par>
                                <p:cTn id="74" presetID="10" presetClass="entr" presetSubtype="0" fill="hold" nodeType="afterEffect">
                                  <p:stCondLst>
                                    <p:cond delay="0"/>
                                  </p:stCondLst>
                                  <p:childTnLst>
                                    <p:set>
                                      <p:cBhvr>
                                        <p:cTn id="75" dur="1" fill="hold">
                                          <p:stCondLst>
                                            <p:cond delay="0"/>
                                          </p:stCondLst>
                                        </p:cTn>
                                        <p:tgtEl>
                                          <p:spTgt spid="56">
                                            <p:txEl>
                                              <p:pRg st="0" end="0"/>
                                            </p:txEl>
                                          </p:spTgt>
                                        </p:tgtEl>
                                        <p:attrNameLst>
                                          <p:attrName>style.visibility</p:attrName>
                                        </p:attrNameLst>
                                      </p:cBhvr>
                                      <p:to>
                                        <p:strVal val="visible"/>
                                      </p:to>
                                    </p:set>
                                    <p:animEffect transition="in" filter="fade">
                                      <p:cBhvr>
                                        <p:cTn id="76" dur="500"/>
                                        <p:tgtEl>
                                          <p:spTgt spid="56">
                                            <p:txEl>
                                              <p:pRg st="0" end="0"/>
                                            </p:txEl>
                                          </p:spTgt>
                                        </p:tgtEl>
                                      </p:cBhvr>
                                    </p:animEffect>
                                  </p:childTnLst>
                                </p:cTn>
                              </p:par>
                            </p:childTnLst>
                          </p:cTn>
                        </p:par>
                        <p:par>
                          <p:cTn id="77" fill="hold">
                            <p:stCondLst>
                              <p:cond delay="8000"/>
                            </p:stCondLst>
                            <p:childTnLst>
                              <p:par>
                                <p:cTn id="78" presetID="53" presetClass="entr" presetSubtype="16" fill="hold" grpId="0" nodeType="afterEffect">
                                  <p:stCondLst>
                                    <p:cond delay="0"/>
                                  </p:stCondLst>
                                  <p:childTnLst>
                                    <p:set>
                                      <p:cBhvr>
                                        <p:cTn id="79" dur="1" fill="hold">
                                          <p:stCondLst>
                                            <p:cond delay="0"/>
                                          </p:stCondLst>
                                        </p:cTn>
                                        <p:tgtEl>
                                          <p:spTgt spid="57"/>
                                        </p:tgtEl>
                                        <p:attrNameLst>
                                          <p:attrName>style.visibility</p:attrName>
                                        </p:attrNameLst>
                                      </p:cBhvr>
                                      <p:to>
                                        <p:strVal val="visible"/>
                                      </p:to>
                                    </p:set>
                                    <p:anim calcmode="lin" valueType="num">
                                      <p:cBhvr>
                                        <p:cTn id="80" dur="500" fill="hold"/>
                                        <p:tgtEl>
                                          <p:spTgt spid="57"/>
                                        </p:tgtEl>
                                        <p:attrNameLst>
                                          <p:attrName>ppt_w</p:attrName>
                                        </p:attrNameLst>
                                      </p:cBhvr>
                                      <p:tavLst>
                                        <p:tav tm="0">
                                          <p:val>
                                            <p:fltVal val="0"/>
                                          </p:val>
                                        </p:tav>
                                        <p:tav tm="100000">
                                          <p:val>
                                            <p:strVal val="#ppt_w"/>
                                          </p:val>
                                        </p:tav>
                                      </p:tavLst>
                                    </p:anim>
                                    <p:anim calcmode="lin" valueType="num">
                                      <p:cBhvr>
                                        <p:cTn id="81" dur="500" fill="hold"/>
                                        <p:tgtEl>
                                          <p:spTgt spid="57"/>
                                        </p:tgtEl>
                                        <p:attrNameLst>
                                          <p:attrName>ppt_h</p:attrName>
                                        </p:attrNameLst>
                                      </p:cBhvr>
                                      <p:tavLst>
                                        <p:tav tm="0">
                                          <p:val>
                                            <p:fltVal val="0"/>
                                          </p:val>
                                        </p:tav>
                                        <p:tav tm="100000">
                                          <p:val>
                                            <p:strVal val="#ppt_h"/>
                                          </p:val>
                                        </p:tav>
                                      </p:tavLst>
                                    </p:anim>
                                    <p:animEffect transition="in" filter="fade">
                                      <p:cBhvr>
                                        <p:cTn id="82" dur="500"/>
                                        <p:tgtEl>
                                          <p:spTgt spid="57"/>
                                        </p:tgtEl>
                                      </p:cBhvr>
                                    </p:animEffect>
                                  </p:childTnLst>
                                </p:cTn>
                              </p:par>
                            </p:childTnLst>
                          </p:cTn>
                        </p:par>
                        <p:par>
                          <p:cTn id="83" fill="hold">
                            <p:stCondLst>
                              <p:cond delay="8500"/>
                            </p:stCondLst>
                            <p:childTnLst>
                              <p:par>
                                <p:cTn id="84" presetID="53" presetClass="entr" presetSubtype="16" fill="hold" grpId="0" nodeType="afterEffect">
                                  <p:stCondLst>
                                    <p:cond delay="0"/>
                                  </p:stCondLst>
                                  <p:childTnLst>
                                    <p:set>
                                      <p:cBhvr>
                                        <p:cTn id="85" dur="1" fill="hold">
                                          <p:stCondLst>
                                            <p:cond delay="0"/>
                                          </p:stCondLst>
                                        </p:cTn>
                                        <p:tgtEl>
                                          <p:spTgt spid="58"/>
                                        </p:tgtEl>
                                        <p:attrNameLst>
                                          <p:attrName>style.visibility</p:attrName>
                                        </p:attrNameLst>
                                      </p:cBhvr>
                                      <p:to>
                                        <p:strVal val="visible"/>
                                      </p:to>
                                    </p:set>
                                    <p:anim calcmode="lin" valueType="num">
                                      <p:cBhvr>
                                        <p:cTn id="86" dur="500" fill="hold"/>
                                        <p:tgtEl>
                                          <p:spTgt spid="58"/>
                                        </p:tgtEl>
                                        <p:attrNameLst>
                                          <p:attrName>ppt_w</p:attrName>
                                        </p:attrNameLst>
                                      </p:cBhvr>
                                      <p:tavLst>
                                        <p:tav tm="0">
                                          <p:val>
                                            <p:fltVal val="0"/>
                                          </p:val>
                                        </p:tav>
                                        <p:tav tm="100000">
                                          <p:val>
                                            <p:strVal val="#ppt_w"/>
                                          </p:val>
                                        </p:tav>
                                      </p:tavLst>
                                    </p:anim>
                                    <p:anim calcmode="lin" valueType="num">
                                      <p:cBhvr>
                                        <p:cTn id="87" dur="500" fill="hold"/>
                                        <p:tgtEl>
                                          <p:spTgt spid="58"/>
                                        </p:tgtEl>
                                        <p:attrNameLst>
                                          <p:attrName>ppt_h</p:attrName>
                                        </p:attrNameLst>
                                      </p:cBhvr>
                                      <p:tavLst>
                                        <p:tav tm="0">
                                          <p:val>
                                            <p:fltVal val="0"/>
                                          </p:val>
                                        </p:tav>
                                        <p:tav tm="100000">
                                          <p:val>
                                            <p:strVal val="#ppt_h"/>
                                          </p:val>
                                        </p:tav>
                                      </p:tavLst>
                                    </p:anim>
                                    <p:animEffect transition="in" filter="fade">
                                      <p:cBhvr>
                                        <p:cTn id="88" dur="500"/>
                                        <p:tgtEl>
                                          <p:spTgt spid="58"/>
                                        </p:tgtEl>
                                      </p:cBhvr>
                                    </p:animEffect>
                                  </p:childTnLst>
                                </p:cTn>
                              </p:par>
                            </p:childTnLst>
                          </p:cTn>
                        </p:par>
                        <p:par>
                          <p:cTn id="89" fill="hold">
                            <p:stCondLst>
                              <p:cond delay="9000"/>
                            </p:stCondLst>
                            <p:childTnLst>
                              <p:par>
                                <p:cTn id="90" presetID="53" presetClass="entr" presetSubtype="16" fill="hold" grpId="0" nodeType="afterEffect">
                                  <p:stCondLst>
                                    <p:cond delay="0"/>
                                  </p:stCondLst>
                                  <p:childTnLst>
                                    <p:set>
                                      <p:cBhvr>
                                        <p:cTn id="91" dur="1" fill="hold">
                                          <p:stCondLst>
                                            <p:cond delay="0"/>
                                          </p:stCondLst>
                                        </p:cTn>
                                        <p:tgtEl>
                                          <p:spTgt spid="59"/>
                                        </p:tgtEl>
                                        <p:attrNameLst>
                                          <p:attrName>style.visibility</p:attrName>
                                        </p:attrNameLst>
                                      </p:cBhvr>
                                      <p:to>
                                        <p:strVal val="visible"/>
                                      </p:to>
                                    </p:set>
                                    <p:anim calcmode="lin" valueType="num">
                                      <p:cBhvr>
                                        <p:cTn id="92" dur="500" fill="hold"/>
                                        <p:tgtEl>
                                          <p:spTgt spid="59"/>
                                        </p:tgtEl>
                                        <p:attrNameLst>
                                          <p:attrName>ppt_w</p:attrName>
                                        </p:attrNameLst>
                                      </p:cBhvr>
                                      <p:tavLst>
                                        <p:tav tm="0">
                                          <p:val>
                                            <p:fltVal val="0"/>
                                          </p:val>
                                        </p:tav>
                                        <p:tav tm="100000">
                                          <p:val>
                                            <p:strVal val="#ppt_w"/>
                                          </p:val>
                                        </p:tav>
                                      </p:tavLst>
                                    </p:anim>
                                    <p:anim calcmode="lin" valueType="num">
                                      <p:cBhvr>
                                        <p:cTn id="93" dur="500" fill="hold"/>
                                        <p:tgtEl>
                                          <p:spTgt spid="59"/>
                                        </p:tgtEl>
                                        <p:attrNameLst>
                                          <p:attrName>ppt_h</p:attrName>
                                        </p:attrNameLst>
                                      </p:cBhvr>
                                      <p:tavLst>
                                        <p:tav tm="0">
                                          <p:val>
                                            <p:fltVal val="0"/>
                                          </p:val>
                                        </p:tav>
                                        <p:tav tm="100000">
                                          <p:val>
                                            <p:strVal val="#ppt_h"/>
                                          </p:val>
                                        </p:tav>
                                      </p:tavLst>
                                    </p:anim>
                                    <p:animEffect transition="in" filter="fade">
                                      <p:cBhvr>
                                        <p:cTn id="94" dur="500"/>
                                        <p:tgtEl>
                                          <p:spTgt spid="59"/>
                                        </p:tgtEl>
                                      </p:cBhvr>
                                    </p:animEffect>
                                  </p:childTnLst>
                                </p:cTn>
                              </p:par>
                            </p:childTnLst>
                          </p:cTn>
                        </p:par>
                        <p:par>
                          <p:cTn id="95" fill="hold">
                            <p:stCondLst>
                              <p:cond delay="9500"/>
                            </p:stCondLst>
                            <p:childTnLst>
                              <p:par>
                                <p:cTn id="96" presetID="53" presetClass="entr" presetSubtype="16" fill="hold" grpId="0" nodeType="afterEffect">
                                  <p:stCondLst>
                                    <p:cond delay="0"/>
                                  </p:stCondLst>
                                  <p:childTnLst>
                                    <p:set>
                                      <p:cBhvr>
                                        <p:cTn id="97" dur="1" fill="hold">
                                          <p:stCondLst>
                                            <p:cond delay="0"/>
                                          </p:stCondLst>
                                        </p:cTn>
                                        <p:tgtEl>
                                          <p:spTgt spid="60"/>
                                        </p:tgtEl>
                                        <p:attrNameLst>
                                          <p:attrName>style.visibility</p:attrName>
                                        </p:attrNameLst>
                                      </p:cBhvr>
                                      <p:to>
                                        <p:strVal val="visible"/>
                                      </p:to>
                                    </p:set>
                                    <p:anim calcmode="lin" valueType="num">
                                      <p:cBhvr>
                                        <p:cTn id="98" dur="500" fill="hold"/>
                                        <p:tgtEl>
                                          <p:spTgt spid="60"/>
                                        </p:tgtEl>
                                        <p:attrNameLst>
                                          <p:attrName>ppt_w</p:attrName>
                                        </p:attrNameLst>
                                      </p:cBhvr>
                                      <p:tavLst>
                                        <p:tav tm="0">
                                          <p:val>
                                            <p:fltVal val="0"/>
                                          </p:val>
                                        </p:tav>
                                        <p:tav tm="100000">
                                          <p:val>
                                            <p:strVal val="#ppt_w"/>
                                          </p:val>
                                        </p:tav>
                                      </p:tavLst>
                                    </p:anim>
                                    <p:anim calcmode="lin" valueType="num">
                                      <p:cBhvr>
                                        <p:cTn id="99" dur="500" fill="hold"/>
                                        <p:tgtEl>
                                          <p:spTgt spid="60"/>
                                        </p:tgtEl>
                                        <p:attrNameLst>
                                          <p:attrName>ppt_h</p:attrName>
                                        </p:attrNameLst>
                                      </p:cBhvr>
                                      <p:tavLst>
                                        <p:tav tm="0">
                                          <p:val>
                                            <p:fltVal val="0"/>
                                          </p:val>
                                        </p:tav>
                                        <p:tav tm="100000">
                                          <p:val>
                                            <p:strVal val="#ppt_h"/>
                                          </p:val>
                                        </p:tav>
                                      </p:tavLst>
                                    </p:anim>
                                    <p:animEffect transition="in" filter="fade">
                                      <p:cBhvr>
                                        <p:cTn id="100" dur="500"/>
                                        <p:tgtEl>
                                          <p:spTgt spid="60"/>
                                        </p:tgtEl>
                                      </p:cBhvr>
                                    </p:animEffect>
                                  </p:childTnLst>
                                </p:cTn>
                              </p:par>
                            </p:childTnLst>
                          </p:cTn>
                        </p:par>
                        <p:par>
                          <p:cTn id="101" fill="hold">
                            <p:stCondLst>
                              <p:cond delay="10000"/>
                            </p:stCondLst>
                            <p:childTnLst>
                              <p:par>
                                <p:cTn id="102" presetID="53" presetClass="entr" presetSubtype="16" fill="hold" grpId="0" nodeType="afterEffect">
                                  <p:stCondLst>
                                    <p:cond delay="0"/>
                                  </p:stCondLst>
                                  <p:childTnLst>
                                    <p:set>
                                      <p:cBhvr>
                                        <p:cTn id="103" dur="1" fill="hold">
                                          <p:stCondLst>
                                            <p:cond delay="0"/>
                                          </p:stCondLst>
                                        </p:cTn>
                                        <p:tgtEl>
                                          <p:spTgt spid="61"/>
                                        </p:tgtEl>
                                        <p:attrNameLst>
                                          <p:attrName>style.visibility</p:attrName>
                                        </p:attrNameLst>
                                      </p:cBhvr>
                                      <p:to>
                                        <p:strVal val="visible"/>
                                      </p:to>
                                    </p:set>
                                    <p:anim calcmode="lin" valueType="num">
                                      <p:cBhvr>
                                        <p:cTn id="104" dur="500" fill="hold"/>
                                        <p:tgtEl>
                                          <p:spTgt spid="61"/>
                                        </p:tgtEl>
                                        <p:attrNameLst>
                                          <p:attrName>ppt_w</p:attrName>
                                        </p:attrNameLst>
                                      </p:cBhvr>
                                      <p:tavLst>
                                        <p:tav tm="0">
                                          <p:val>
                                            <p:fltVal val="0"/>
                                          </p:val>
                                        </p:tav>
                                        <p:tav tm="100000">
                                          <p:val>
                                            <p:strVal val="#ppt_w"/>
                                          </p:val>
                                        </p:tav>
                                      </p:tavLst>
                                    </p:anim>
                                    <p:anim calcmode="lin" valueType="num">
                                      <p:cBhvr>
                                        <p:cTn id="105" dur="500" fill="hold"/>
                                        <p:tgtEl>
                                          <p:spTgt spid="61"/>
                                        </p:tgtEl>
                                        <p:attrNameLst>
                                          <p:attrName>ppt_h</p:attrName>
                                        </p:attrNameLst>
                                      </p:cBhvr>
                                      <p:tavLst>
                                        <p:tav tm="0">
                                          <p:val>
                                            <p:fltVal val="0"/>
                                          </p:val>
                                        </p:tav>
                                        <p:tav tm="100000">
                                          <p:val>
                                            <p:strVal val="#ppt_h"/>
                                          </p:val>
                                        </p:tav>
                                      </p:tavLst>
                                    </p:anim>
                                    <p:animEffect transition="in" filter="fade">
                                      <p:cBhvr>
                                        <p:cTn id="106"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5" grpId="0" animBg="1"/>
      <p:bldP spid="26" grpId="0" animBg="1"/>
      <p:bldP spid="23" grpId="0" animBg="1"/>
      <p:bldP spid="24" grpId="0" animBg="1"/>
      <p:bldP spid="21" grpId="0" animBg="1"/>
      <p:bldP spid="22" grpId="0" animBg="1"/>
      <p:bldP spid="19" grpId="0" animBg="1"/>
      <p:bldP spid="20" grpId="0" animBg="1"/>
      <p:bldP spid="52" grpId="0"/>
      <p:bldP spid="53" grpId="0"/>
      <p:bldP spid="54" grpId="0"/>
      <p:bldP spid="57" grpId="0"/>
      <p:bldP spid="58" grpId="0"/>
      <p:bldP spid="59" grpId="0"/>
      <p:bldP spid="60" grpId="0"/>
      <p:bldP spid="6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组合 43"/>
          <p:cNvGrpSpPr/>
          <p:nvPr/>
        </p:nvGrpSpPr>
        <p:grpSpPr>
          <a:xfrm>
            <a:off x="249230" y="155630"/>
            <a:ext cx="5564673" cy="511414"/>
            <a:chOff x="668173" y="238538"/>
            <a:chExt cx="5564673" cy="511414"/>
          </a:xfrm>
        </p:grpSpPr>
        <p:sp>
          <p:nvSpPr>
            <p:cNvPr id="45" name="矩形 47"/>
            <p:cNvSpPr>
              <a:spLocks noChangeArrowheads="1"/>
            </p:cNvSpPr>
            <p:nvPr/>
          </p:nvSpPr>
          <p:spPr bwMode="auto">
            <a:xfrm>
              <a:off x="1096989" y="238538"/>
              <a:ext cx="5135857" cy="5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标题内容标题内容标题内容标题内容</a:t>
              </a:r>
            </a:p>
          </p:txBody>
        </p:sp>
        <p:grpSp>
          <p:nvGrpSpPr>
            <p:cNvPr id="46" name="组合 45"/>
            <p:cNvGrpSpPr/>
            <p:nvPr/>
          </p:nvGrpSpPr>
          <p:grpSpPr>
            <a:xfrm>
              <a:off x="668173" y="338382"/>
              <a:ext cx="311727" cy="311727"/>
              <a:chOff x="387927" y="411018"/>
              <a:chExt cx="311727" cy="311727"/>
            </a:xfrm>
          </p:grpSpPr>
          <p:sp>
            <p:nvSpPr>
              <p:cNvPr id="47" name="矩形 46"/>
              <p:cNvSpPr/>
              <p:nvPr/>
            </p:nvSpPr>
            <p:spPr>
              <a:xfrm>
                <a:off x="387927" y="411018"/>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491836" y="514927"/>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07" name="组合 106"/>
          <p:cNvGrpSpPr/>
          <p:nvPr/>
        </p:nvGrpSpPr>
        <p:grpSpPr>
          <a:xfrm>
            <a:off x="565593" y="1813212"/>
            <a:ext cx="2014838" cy="2014838"/>
            <a:chOff x="1042399" y="2082178"/>
            <a:chExt cx="2014838" cy="2014838"/>
          </a:xfrm>
        </p:grpSpPr>
        <p:sp>
          <p:nvSpPr>
            <p:cNvPr id="39" name="椭圆 38"/>
            <p:cNvSpPr/>
            <p:nvPr/>
          </p:nvSpPr>
          <p:spPr>
            <a:xfrm>
              <a:off x="1042399" y="2082178"/>
              <a:ext cx="2014838" cy="2014838"/>
            </a:xfrm>
            <a:prstGeom prst="ellips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lumMod val="50000"/>
                  </a:schemeClr>
                </a:solidFill>
                <a:cs typeface="+mn-ea"/>
                <a:sym typeface="+mn-lt"/>
              </a:endParaRPr>
            </a:p>
          </p:txBody>
        </p:sp>
        <p:sp>
          <p:nvSpPr>
            <p:cNvPr id="40" name="任意多边形 11"/>
            <p:cNvSpPr/>
            <p:nvPr/>
          </p:nvSpPr>
          <p:spPr>
            <a:xfrm>
              <a:off x="1125145" y="2139106"/>
              <a:ext cx="1875164" cy="1875164"/>
            </a:xfrm>
            <a:custGeom>
              <a:avLst/>
              <a:gdLst>
                <a:gd name="connsiteX0" fmla="*/ 1214834 w 2429668"/>
                <a:gd name="connsiteY0" fmla="*/ 235897 h 2429668"/>
                <a:gd name="connsiteX1" fmla="*/ 235897 w 2429668"/>
                <a:gd name="connsiteY1" fmla="*/ 1214834 h 2429668"/>
                <a:gd name="connsiteX2" fmla="*/ 1214834 w 2429668"/>
                <a:gd name="connsiteY2" fmla="*/ 2193771 h 2429668"/>
                <a:gd name="connsiteX3" fmla="*/ 2193771 w 2429668"/>
                <a:gd name="connsiteY3" fmla="*/ 1214834 h 2429668"/>
                <a:gd name="connsiteX4" fmla="*/ 1214834 w 2429668"/>
                <a:gd name="connsiteY4" fmla="*/ 235897 h 2429668"/>
                <a:gd name="connsiteX5" fmla="*/ 1214834 w 2429668"/>
                <a:gd name="connsiteY5" fmla="*/ 0 h 2429668"/>
                <a:gd name="connsiteX6" fmla="*/ 2429668 w 2429668"/>
                <a:gd name="connsiteY6" fmla="*/ 1214834 h 2429668"/>
                <a:gd name="connsiteX7" fmla="*/ 1214834 w 2429668"/>
                <a:gd name="connsiteY7" fmla="*/ 2429668 h 2429668"/>
                <a:gd name="connsiteX8" fmla="*/ 0 w 2429668"/>
                <a:gd name="connsiteY8" fmla="*/ 1214834 h 2429668"/>
                <a:gd name="connsiteX9" fmla="*/ 1214834 w 2429668"/>
                <a:gd name="connsiteY9" fmla="*/ 0 h 242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29668" h="2429668">
                  <a:moveTo>
                    <a:pt x="1214834" y="235897"/>
                  </a:moveTo>
                  <a:cubicBezTo>
                    <a:pt x="674182" y="235897"/>
                    <a:pt x="235897" y="674182"/>
                    <a:pt x="235897" y="1214834"/>
                  </a:cubicBezTo>
                  <a:cubicBezTo>
                    <a:pt x="235897" y="1755486"/>
                    <a:pt x="674182" y="2193771"/>
                    <a:pt x="1214834" y="2193771"/>
                  </a:cubicBezTo>
                  <a:cubicBezTo>
                    <a:pt x="1755486" y="2193771"/>
                    <a:pt x="2193771" y="1755486"/>
                    <a:pt x="2193771" y="1214834"/>
                  </a:cubicBezTo>
                  <a:cubicBezTo>
                    <a:pt x="2193771" y="674182"/>
                    <a:pt x="1755486" y="235897"/>
                    <a:pt x="1214834" y="235897"/>
                  </a:cubicBezTo>
                  <a:close/>
                  <a:moveTo>
                    <a:pt x="1214834" y="0"/>
                  </a:moveTo>
                  <a:cubicBezTo>
                    <a:pt x="1885768" y="0"/>
                    <a:pt x="2429668" y="543900"/>
                    <a:pt x="2429668" y="1214834"/>
                  </a:cubicBezTo>
                  <a:cubicBezTo>
                    <a:pt x="2429668" y="1885768"/>
                    <a:pt x="1885768" y="2429668"/>
                    <a:pt x="1214834" y="2429668"/>
                  </a:cubicBezTo>
                  <a:cubicBezTo>
                    <a:pt x="543900" y="2429668"/>
                    <a:pt x="0" y="1885768"/>
                    <a:pt x="0" y="1214834"/>
                  </a:cubicBezTo>
                  <a:cubicBezTo>
                    <a:pt x="0" y="543900"/>
                    <a:pt x="543900" y="0"/>
                    <a:pt x="1214834" y="0"/>
                  </a:cubicBez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lumMod val="50000"/>
                  </a:schemeClr>
                </a:solidFill>
                <a:cs typeface="+mn-ea"/>
                <a:sym typeface="+mn-lt"/>
              </a:endParaRPr>
            </a:p>
          </p:txBody>
        </p:sp>
        <p:sp>
          <p:nvSpPr>
            <p:cNvPr id="42" name="弧形 41"/>
            <p:cNvSpPr/>
            <p:nvPr/>
          </p:nvSpPr>
          <p:spPr>
            <a:xfrm>
              <a:off x="1191340" y="2184647"/>
              <a:ext cx="1763427" cy="1763427"/>
            </a:xfrm>
            <a:prstGeom prst="arc">
              <a:avLst>
                <a:gd name="adj1" fmla="val 16200000"/>
                <a:gd name="adj2" fmla="val 758092"/>
              </a:avLst>
            </a:prstGeom>
            <a:ln w="257175">
              <a:solidFill>
                <a:srgbClr val="FFCF8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600" dirty="0">
                <a:solidFill>
                  <a:schemeClr val="bg1">
                    <a:lumMod val="50000"/>
                  </a:schemeClr>
                </a:solidFill>
                <a:cs typeface="+mn-ea"/>
                <a:sym typeface="+mn-lt"/>
              </a:endParaRPr>
            </a:p>
          </p:txBody>
        </p:sp>
        <p:sp>
          <p:nvSpPr>
            <p:cNvPr id="43" name="椭圆 42"/>
            <p:cNvSpPr/>
            <p:nvPr/>
          </p:nvSpPr>
          <p:spPr>
            <a:xfrm>
              <a:off x="1042399" y="2082178"/>
              <a:ext cx="2014838" cy="2014838"/>
            </a:xfrm>
            <a:prstGeom prst="ellipse">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lumMod val="50000"/>
                  </a:schemeClr>
                </a:solidFill>
                <a:cs typeface="+mn-ea"/>
                <a:sym typeface="+mn-lt"/>
              </a:endParaRPr>
            </a:p>
          </p:txBody>
        </p:sp>
        <p:sp>
          <p:nvSpPr>
            <p:cNvPr id="49" name="文本框 48"/>
            <p:cNvSpPr txBox="1"/>
            <p:nvPr/>
          </p:nvSpPr>
          <p:spPr>
            <a:xfrm>
              <a:off x="1042399" y="2674098"/>
              <a:ext cx="1717415" cy="830997"/>
            </a:xfrm>
            <a:prstGeom prst="rect">
              <a:avLst/>
            </a:prstGeom>
            <a:noFill/>
          </p:spPr>
          <p:txBody>
            <a:bodyPr wrap="square" rtlCol="0" anchor="ctr" anchorCtr="0">
              <a:spAutoFit/>
            </a:bodyPr>
            <a:lstStyle/>
            <a:p>
              <a:pPr algn="r"/>
              <a:r>
                <a:rPr lang="en-US" altLang="zh-CN" sz="4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90</a:t>
              </a:r>
              <a:r>
                <a:rPr lang="en-US" altLang="zh-CN"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endPar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50" name="文本框 49"/>
          <p:cNvSpPr txBox="1"/>
          <p:nvPr/>
        </p:nvSpPr>
        <p:spPr>
          <a:xfrm>
            <a:off x="646945" y="4145635"/>
            <a:ext cx="1852135" cy="523220"/>
          </a:xfrm>
          <a:prstGeom prst="rect">
            <a:avLst/>
          </a:prstGeom>
          <a:noFill/>
        </p:spPr>
        <p:txBody>
          <a:bodyPr wrap="square" rtlCol="0" anchor="ctr" anchorCtr="0">
            <a:spAutoFit/>
          </a:bodyPr>
          <a:lstStyle/>
          <a:p>
            <a:pPr algn="ctr"/>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1" name="文本框 50"/>
          <p:cNvSpPr txBox="1"/>
          <p:nvPr/>
        </p:nvSpPr>
        <p:spPr>
          <a:xfrm>
            <a:off x="112436" y="4782212"/>
            <a:ext cx="2921152" cy="1200329"/>
          </a:xfrm>
          <a:prstGeom prst="rect">
            <a:avLst/>
          </a:prstGeom>
          <a:noFill/>
        </p:spPr>
        <p:txBody>
          <a:bodyPr wrap="square" rtlCol="0" anchor="ctr" anchorCtr="0">
            <a:spAutoFit/>
          </a:bodyPr>
          <a:lstStyle/>
          <a:p>
            <a:pPr algn="ctr"/>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grpSp>
        <p:nvGrpSpPr>
          <p:cNvPr id="110" name="组合 109"/>
          <p:cNvGrpSpPr/>
          <p:nvPr/>
        </p:nvGrpSpPr>
        <p:grpSpPr>
          <a:xfrm>
            <a:off x="3569491" y="1813212"/>
            <a:ext cx="2014838" cy="2014838"/>
            <a:chOff x="1042399" y="2082178"/>
            <a:chExt cx="2014838" cy="2014838"/>
          </a:xfrm>
        </p:grpSpPr>
        <p:sp>
          <p:nvSpPr>
            <p:cNvPr id="113" name="椭圆 112"/>
            <p:cNvSpPr/>
            <p:nvPr/>
          </p:nvSpPr>
          <p:spPr>
            <a:xfrm>
              <a:off x="1042399" y="2082178"/>
              <a:ext cx="2014838" cy="2014838"/>
            </a:xfrm>
            <a:prstGeom prst="ellips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lumMod val="50000"/>
                  </a:schemeClr>
                </a:solidFill>
                <a:cs typeface="+mn-ea"/>
                <a:sym typeface="+mn-lt"/>
              </a:endParaRPr>
            </a:p>
          </p:txBody>
        </p:sp>
        <p:sp>
          <p:nvSpPr>
            <p:cNvPr id="114" name="任意多边形 11"/>
            <p:cNvSpPr/>
            <p:nvPr/>
          </p:nvSpPr>
          <p:spPr>
            <a:xfrm>
              <a:off x="1125145" y="2139106"/>
              <a:ext cx="1875164" cy="1875164"/>
            </a:xfrm>
            <a:custGeom>
              <a:avLst/>
              <a:gdLst>
                <a:gd name="connsiteX0" fmla="*/ 1214834 w 2429668"/>
                <a:gd name="connsiteY0" fmla="*/ 235897 h 2429668"/>
                <a:gd name="connsiteX1" fmla="*/ 235897 w 2429668"/>
                <a:gd name="connsiteY1" fmla="*/ 1214834 h 2429668"/>
                <a:gd name="connsiteX2" fmla="*/ 1214834 w 2429668"/>
                <a:gd name="connsiteY2" fmla="*/ 2193771 h 2429668"/>
                <a:gd name="connsiteX3" fmla="*/ 2193771 w 2429668"/>
                <a:gd name="connsiteY3" fmla="*/ 1214834 h 2429668"/>
                <a:gd name="connsiteX4" fmla="*/ 1214834 w 2429668"/>
                <a:gd name="connsiteY4" fmla="*/ 235897 h 2429668"/>
                <a:gd name="connsiteX5" fmla="*/ 1214834 w 2429668"/>
                <a:gd name="connsiteY5" fmla="*/ 0 h 2429668"/>
                <a:gd name="connsiteX6" fmla="*/ 2429668 w 2429668"/>
                <a:gd name="connsiteY6" fmla="*/ 1214834 h 2429668"/>
                <a:gd name="connsiteX7" fmla="*/ 1214834 w 2429668"/>
                <a:gd name="connsiteY7" fmla="*/ 2429668 h 2429668"/>
                <a:gd name="connsiteX8" fmla="*/ 0 w 2429668"/>
                <a:gd name="connsiteY8" fmla="*/ 1214834 h 2429668"/>
                <a:gd name="connsiteX9" fmla="*/ 1214834 w 2429668"/>
                <a:gd name="connsiteY9" fmla="*/ 0 h 242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29668" h="2429668">
                  <a:moveTo>
                    <a:pt x="1214834" y="235897"/>
                  </a:moveTo>
                  <a:cubicBezTo>
                    <a:pt x="674182" y="235897"/>
                    <a:pt x="235897" y="674182"/>
                    <a:pt x="235897" y="1214834"/>
                  </a:cubicBezTo>
                  <a:cubicBezTo>
                    <a:pt x="235897" y="1755486"/>
                    <a:pt x="674182" y="2193771"/>
                    <a:pt x="1214834" y="2193771"/>
                  </a:cubicBezTo>
                  <a:cubicBezTo>
                    <a:pt x="1755486" y="2193771"/>
                    <a:pt x="2193771" y="1755486"/>
                    <a:pt x="2193771" y="1214834"/>
                  </a:cubicBezTo>
                  <a:cubicBezTo>
                    <a:pt x="2193771" y="674182"/>
                    <a:pt x="1755486" y="235897"/>
                    <a:pt x="1214834" y="235897"/>
                  </a:cubicBezTo>
                  <a:close/>
                  <a:moveTo>
                    <a:pt x="1214834" y="0"/>
                  </a:moveTo>
                  <a:cubicBezTo>
                    <a:pt x="1885768" y="0"/>
                    <a:pt x="2429668" y="543900"/>
                    <a:pt x="2429668" y="1214834"/>
                  </a:cubicBezTo>
                  <a:cubicBezTo>
                    <a:pt x="2429668" y="1885768"/>
                    <a:pt x="1885768" y="2429668"/>
                    <a:pt x="1214834" y="2429668"/>
                  </a:cubicBezTo>
                  <a:cubicBezTo>
                    <a:pt x="543900" y="2429668"/>
                    <a:pt x="0" y="1885768"/>
                    <a:pt x="0" y="1214834"/>
                  </a:cubicBezTo>
                  <a:cubicBezTo>
                    <a:pt x="0" y="543900"/>
                    <a:pt x="543900" y="0"/>
                    <a:pt x="1214834" y="0"/>
                  </a:cubicBez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lumMod val="50000"/>
                  </a:schemeClr>
                </a:solidFill>
                <a:cs typeface="+mn-ea"/>
                <a:sym typeface="+mn-lt"/>
              </a:endParaRPr>
            </a:p>
          </p:txBody>
        </p:sp>
        <p:sp>
          <p:nvSpPr>
            <p:cNvPr id="115" name="弧形 114"/>
            <p:cNvSpPr/>
            <p:nvPr/>
          </p:nvSpPr>
          <p:spPr>
            <a:xfrm>
              <a:off x="1191340" y="2184647"/>
              <a:ext cx="1763427" cy="1763427"/>
            </a:xfrm>
            <a:prstGeom prst="arc">
              <a:avLst>
                <a:gd name="adj1" fmla="val 16200000"/>
                <a:gd name="adj2" fmla="val 758092"/>
              </a:avLst>
            </a:prstGeom>
            <a:ln w="257175">
              <a:solidFill>
                <a:srgbClr val="FFCF8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600" dirty="0">
                <a:solidFill>
                  <a:schemeClr val="bg1">
                    <a:lumMod val="50000"/>
                  </a:schemeClr>
                </a:solidFill>
                <a:cs typeface="+mn-ea"/>
                <a:sym typeface="+mn-lt"/>
              </a:endParaRPr>
            </a:p>
          </p:txBody>
        </p:sp>
        <p:sp>
          <p:nvSpPr>
            <p:cNvPr id="116" name="椭圆 115"/>
            <p:cNvSpPr/>
            <p:nvPr/>
          </p:nvSpPr>
          <p:spPr>
            <a:xfrm>
              <a:off x="1042399" y="2082178"/>
              <a:ext cx="2014838" cy="2014838"/>
            </a:xfrm>
            <a:prstGeom prst="ellipse">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lumMod val="50000"/>
                  </a:schemeClr>
                </a:solidFill>
                <a:cs typeface="+mn-ea"/>
                <a:sym typeface="+mn-lt"/>
              </a:endParaRPr>
            </a:p>
          </p:txBody>
        </p:sp>
        <p:sp>
          <p:nvSpPr>
            <p:cNvPr id="117" name="文本框 116"/>
            <p:cNvSpPr txBox="1"/>
            <p:nvPr/>
          </p:nvSpPr>
          <p:spPr>
            <a:xfrm>
              <a:off x="1042399" y="2674098"/>
              <a:ext cx="1717415" cy="830997"/>
            </a:xfrm>
            <a:prstGeom prst="rect">
              <a:avLst/>
            </a:prstGeom>
            <a:noFill/>
          </p:spPr>
          <p:txBody>
            <a:bodyPr wrap="square" rtlCol="0" anchor="ctr" anchorCtr="0">
              <a:spAutoFit/>
            </a:bodyPr>
            <a:lstStyle/>
            <a:p>
              <a:pPr algn="r"/>
              <a:r>
                <a:rPr lang="en-US" altLang="zh-CN" sz="4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90</a:t>
              </a:r>
              <a:r>
                <a:rPr lang="en-US" altLang="zh-CN"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endPar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111" name="文本框 110"/>
          <p:cNvSpPr txBox="1"/>
          <p:nvPr/>
        </p:nvSpPr>
        <p:spPr>
          <a:xfrm>
            <a:off x="3650843" y="4145635"/>
            <a:ext cx="1852135" cy="523220"/>
          </a:xfrm>
          <a:prstGeom prst="rect">
            <a:avLst/>
          </a:prstGeom>
          <a:noFill/>
        </p:spPr>
        <p:txBody>
          <a:bodyPr wrap="square" rtlCol="0" anchor="ctr" anchorCtr="0">
            <a:spAutoFit/>
          </a:bodyPr>
          <a:lstStyle/>
          <a:p>
            <a:pPr algn="ctr"/>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12" name="文本框 111"/>
          <p:cNvSpPr txBox="1"/>
          <p:nvPr/>
        </p:nvSpPr>
        <p:spPr>
          <a:xfrm>
            <a:off x="3116334" y="4782212"/>
            <a:ext cx="2921152" cy="1200329"/>
          </a:xfrm>
          <a:prstGeom prst="rect">
            <a:avLst/>
          </a:prstGeom>
          <a:noFill/>
        </p:spPr>
        <p:txBody>
          <a:bodyPr wrap="square" rtlCol="0" anchor="ctr" anchorCtr="0">
            <a:spAutoFit/>
          </a:bodyPr>
          <a:lstStyle/>
          <a:p>
            <a:pPr algn="ctr"/>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grpSp>
        <p:nvGrpSpPr>
          <p:cNvPr id="119" name="组合 118"/>
          <p:cNvGrpSpPr/>
          <p:nvPr/>
        </p:nvGrpSpPr>
        <p:grpSpPr>
          <a:xfrm>
            <a:off x="6607671" y="1813212"/>
            <a:ext cx="2014838" cy="2014838"/>
            <a:chOff x="1042399" y="2082178"/>
            <a:chExt cx="2014838" cy="2014838"/>
          </a:xfrm>
        </p:grpSpPr>
        <p:sp>
          <p:nvSpPr>
            <p:cNvPr id="122" name="椭圆 121"/>
            <p:cNvSpPr/>
            <p:nvPr/>
          </p:nvSpPr>
          <p:spPr>
            <a:xfrm>
              <a:off x="1042399" y="2082178"/>
              <a:ext cx="2014838" cy="2014838"/>
            </a:xfrm>
            <a:prstGeom prst="ellips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lumMod val="50000"/>
                  </a:schemeClr>
                </a:solidFill>
                <a:cs typeface="+mn-ea"/>
                <a:sym typeface="+mn-lt"/>
              </a:endParaRPr>
            </a:p>
          </p:txBody>
        </p:sp>
        <p:sp>
          <p:nvSpPr>
            <p:cNvPr id="123" name="任意多边形 11"/>
            <p:cNvSpPr/>
            <p:nvPr/>
          </p:nvSpPr>
          <p:spPr>
            <a:xfrm>
              <a:off x="1125145" y="2139106"/>
              <a:ext cx="1875164" cy="1875164"/>
            </a:xfrm>
            <a:custGeom>
              <a:avLst/>
              <a:gdLst>
                <a:gd name="connsiteX0" fmla="*/ 1214834 w 2429668"/>
                <a:gd name="connsiteY0" fmla="*/ 235897 h 2429668"/>
                <a:gd name="connsiteX1" fmla="*/ 235897 w 2429668"/>
                <a:gd name="connsiteY1" fmla="*/ 1214834 h 2429668"/>
                <a:gd name="connsiteX2" fmla="*/ 1214834 w 2429668"/>
                <a:gd name="connsiteY2" fmla="*/ 2193771 h 2429668"/>
                <a:gd name="connsiteX3" fmla="*/ 2193771 w 2429668"/>
                <a:gd name="connsiteY3" fmla="*/ 1214834 h 2429668"/>
                <a:gd name="connsiteX4" fmla="*/ 1214834 w 2429668"/>
                <a:gd name="connsiteY4" fmla="*/ 235897 h 2429668"/>
                <a:gd name="connsiteX5" fmla="*/ 1214834 w 2429668"/>
                <a:gd name="connsiteY5" fmla="*/ 0 h 2429668"/>
                <a:gd name="connsiteX6" fmla="*/ 2429668 w 2429668"/>
                <a:gd name="connsiteY6" fmla="*/ 1214834 h 2429668"/>
                <a:gd name="connsiteX7" fmla="*/ 1214834 w 2429668"/>
                <a:gd name="connsiteY7" fmla="*/ 2429668 h 2429668"/>
                <a:gd name="connsiteX8" fmla="*/ 0 w 2429668"/>
                <a:gd name="connsiteY8" fmla="*/ 1214834 h 2429668"/>
                <a:gd name="connsiteX9" fmla="*/ 1214834 w 2429668"/>
                <a:gd name="connsiteY9" fmla="*/ 0 h 242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29668" h="2429668">
                  <a:moveTo>
                    <a:pt x="1214834" y="235897"/>
                  </a:moveTo>
                  <a:cubicBezTo>
                    <a:pt x="674182" y="235897"/>
                    <a:pt x="235897" y="674182"/>
                    <a:pt x="235897" y="1214834"/>
                  </a:cubicBezTo>
                  <a:cubicBezTo>
                    <a:pt x="235897" y="1755486"/>
                    <a:pt x="674182" y="2193771"/>
                    <a:pt x="1214834" y="2193771"/>
                  </a:cubicBezTo>
                  <a:cubicBezTo>
                    <a:pt x="1755486" y="2193771"/>
                    <a:pt x="2193771" y="1755486"/>
                    <a:pt x="2193771" y="1214834"/>
                  </a:cubicBezTo>
                  <a:cubicBezTo>
                    <a:pt x="2193771" y="674182"/>
                    <a:pt x="1755486" y="235897"/>
                    <a:pt x="1214834" y="235897"/>
                  </a:cubicBezTo>
                  <a:close/>
                  <a:moveTo>
                    <a:pt x="1214834" y="0"/>
                  </a:moveTo>
                  <a:cubicBezTo>
                    <a:pt x="1885768" y="0"/>
                    <a:pt x="2429668" y="543900"/>
                    <a:pt x="2429668" y="1214834"/>
                  </a:cubicBezTo>
                  <a:cubicBezTo>
                    <a:pt x="2429668" y="1885768"/>
                    <a:pt x="1885768" y="2429668"/>
                    <a:pt x="1214834" y="2429668"/>
                  </a:cubicBezTo>
                  <a:cubicBezTo>
                    <a:pt x="543900" y="2429668"/>
                    <a:pt x="0" y="1885768"/>
                    <a:pt x="0" y="1214834"/>
                  </a:cubicBezTo>
                  <a:cubicBezTo>
                    <a:pt x="0" y="543900"/>
                    <a:pt x="543900" y="0"/>
                    <a:pt x="1214834" y="0"/>
                  </a:cubicBez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lumMod val="50000"/>
                  </a:schemeClr>
                </a:solidFill>
                <a:cs typeface="+mn-ea"/>
                <a:sym typeface="+mn-lt"/>
              </a:endParaRPr>
            </a:p>
          </p:txBody>
        </p:sp>
        <p:sp>
          <p:nvSpPr>
            <p:cNvPr id="124" name="弧形 123"/>
            <p:cNvSpPr/>
            <p:nvPr/>
          </p:nvSpPr>
          <p:spPr>
            <a:xfrm>
              <a:off x="1191340" y="2184647"/>
              <a:ext cx="1763427" cy="1763427"/>
            </a:xfrm>
            <a:prstGeom prst="arc">
              <a:avLst>
                <a:gd name="adj1" fmla="val 16200000"/>
                <a:gd name="adj2" fmla="val 758092"/>
              </a:avLst>
            </a:prstGeom>
            <a:ln w="257175">
              <a:solidFill>
                <a:srgbClr val="FFCF8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600" dirty="0">
                <a:solidFill>
                  <a:schemeClr val="bg1">
                    <a:lumMod val="50000"/>
                  </a:schemeClr>
                </a:solidFill>
                <a:cs typeface="+mn-ea"/>
                <a:sym typeface="+mn-lt"/>
              </a:endParaRPr>
            </a:p>
          </p:txBody>
        </p:sp>
        <p:sp>
          <p:nvSpPr>
            <p:cNvPr id="125" name="椭圆 124"/>
            <p:cNvSpPr/>
            <p:nvPr/>
          </p:nvSpPr>
          <p:spPr>
            <a:xfrm>
              <a:off x="1042399" y="2082178"/>
              <a:ext cx="2014838" cy="2014838"/>
            </a:xfrm>
            <a:prstGeom prst="ellipse">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lumMod val="50000"/>
                  </a:schemeClr>
                </a:solidFill>
                <a:cs typeface="+mn-ea"/>
                <a:sym typeface="+mn-lt"/>
              </a:endParaRPr>
            </a:p>
          </p:txBody>
        </p:sp>
        <p:sp>
          <p:nvSpPr>
            <p:cNvPr id="126" name="文本框 125"/>
            <p:cNvSpPr txBox="1"/>
            <p:nvPr/>
          </p:nvSpPr>
          <p:spPr>
            <a:xfrm>
              <a:off x="1042399" y="2674098"/>
              <a:ext cx="1717415" cy="830997"/>
            </a:xfrm>
            <a:prstGeom prst="rect">
              <a:avLst/>
            </a:prstGeom>
            <a:noFill/>
          </p:spPr>
          <p:txBody>
            <a:bodyPr wrap="square" rtlCol="0" anchor="ctr" anchorCtr="0">
              <a:spAutoFit/>
            </a:bodyPr>
            <a:lstStyle/>
            <a:p>
              <a:pPr algn="r"/>
              <a:r>
                <a:rPr lang="en-US" altLang="zh-CN" sz="4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90</a:t>
              </a:r>
              <a:r>
                <a:rPr lang="en-US" altLang="zh-CN"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endPar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120" name="文本框 119"/>
          <p:cNvSpPr txBox="1"/>
          <p:nvPr/>
        </p:nvSpPr>
        <p:spPr>
          <a:xfrm>
            <a:off x="6689023" y="4145635"/>
            <a:ext cx="1852135" cy="523220"/>
          </a:xfrm>
          <a:prstGeom prst="rect">
            <a:avLst/>
          </a:prstGeom>
          <a:noFill/>
        </p:spPr>
        <p:txBody>
          <a:bodyPr wrap="square" rtlCol="0" anchor="ctr" anchorCtr="0">
            <a:spAutoFit/>
          </a:bodyPr>
          <a:lstStyle/>
          <a:p>
            <a:pPr algn="ctr"/>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21" name="文本框 120"/>
          <p:cNvSpPr txBox="1"/>
          <p:nvPr/>
        </p:nvSpPr>
        <p:spPr>
          <a:xfrm>
            <a:off x="6154514" y="4782212"/>
            <a:ext cx="2921152" cy="1200329"/>
          </a:xfrm>
          <a:prstGeom prst="rect">
            <a:avLst/>
          </a:prstGeom>
          <a:noFill/>
        </p:spPr>
        <p:txBody>
          <a:bodyPr wrap="square" rtlCol="0" anchor="ctr" anchorCtr="0">
            <a:spAutoFit/>
          </a:bodyPr>
          <a:lstStyle/>
          <a:p>
            <a:pPr algn="ctr"/>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grpSp>
        <p:nvGrpSpPr>
          <p:cNvPr id="128" name="组合 127"/>
          <p:cNvGrpSpPr/>
          <p:nvPr/>
        </p:nvGrpSpPr>
        <p:grpSpPr>
          <a:xfrm>
            <a:off x="9611569" y="1813212"/>
            <a:ext cx="2014838" cy="2014838"/>
            <a:chOff x="1042399" y="2082178"/>
            <a:chExt cx="2014838" cy="2014838"/>
          </a:xfrm>
        </p:grpSpPr>
        <p:sp>
          <p:nvSpPr>
            <p:cNvPr id="131" name="椭圆 130"/>
            <p:cNvSpPr/>
            <p:nvPr/>
          </p:nvSpPr>
          <p:spPr>
            <a:xfrm>
              <a:off x="1042399" y="2082178"/>
              <a:ext cx="2014838" cy="2014838"/>
            </a:xfrm>
            <a:prstGeom prst="ellips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lumMod val="50000"/>
                  </a:schemeClr>
                </a:solidFill>
                <a:cs typeface="+mn-ea"/>
                <a:sym typeface="+mn-lt"/>
              </a:endParaRPr>
            </a:p>
          </p:txBody>
        </p:sp>
        <p:sp>
          <p:nvSpPr>
            <p:cNvPr id="132" name="任意多边形 11"/>
            <p:cNvSpPr/>
            <p:nvPr/>
          </p:nvSpPr>
          <p:spPr>
            <a:xfrm>
              <a:off x="1125145" y="2139106"/>
              <a:ext cx="1875164" cy="1875164"/>
            </a:xfrm>
            <a:custGeom>
              <a:avLst/>
              <a:gdLst>
                <a:gd name="connsiteX0" fmla="*/ 1214834 w 2429668"/>
                <a:gd name="connsiteY0" fmla="*/ 235897 h 2429668"/>
                <a:gd name="connsiteX1" fmla="*/ 235897 w 2429668"/>
                <a:gd name="connsiteY1" fmla="*/ 1214834 h 2429668"/>
                <a:gd name="connsiteX2" fmla="*/ 1214834 w 2429668"/>
                <a:gd name="connsiteY2" fmla="*/ 2193771 h 2429668"/>
                <a:gd name="connsiteX3" fmla="*/ 2193771 w 2429668"/>
                <a:gd name="connsiteY3" fmla="*/ 1214834 h 2429668"/>
                <a:gd name="connsiteX4" fmla="*/ 1214834 w 2429668"/>
                <a:gd name="connsiteY4" fmla="*/ 235897 h 2429668"/>
                <a:gd name="connsiteX5" fmla="*/ 1214834 w 2429668"/>
                <a:gd name="connsiteY5" fmla="*/ 0 h 2429668"/>
                <a:gd name="connsiteX6" fmla="*/ 2429668 w 2429668"/>
                <a:gd name="connsiteY6" fmla="*/ 1214834 h 2429668"/>
                <a:gd name="connsiteX7" fmla="*/ 1214834 w 2429668"/>
                <a:gd name="connsiteY7" fmla="*/ 2429668 h 2429668"/>
                <a:gd name="connsiteX8" fmla="*/ 0 w 2429668"/>
                <a:gd name="connsiteY8" fmla="*/ 1214834 h 2429668"/>
                <a:gd name="connsiteX9" fmla="*/ 1214834 w 2429668"/>
                <a:gd name="connsiteY9" fmla="*/ 0 h 242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29668" h="2429668">
                  <a:moveTo>
                    <a:pt x="1214834" y="235897"/>
                  </a:moveTo>
                  <a:cubicBezTo>
                    <a:pt x="674182" y="235897"/>
                    <a:pt x="235897" y="674182"/>
                    <a:pt x="235897" y="1214834"/>
                  </a:cubicBezTo>
                  <a:cubicBezTo>
                    <a:pt x="235897" y="1755486"/>
                    <a:pt x="674182" y="2193771"/>
                    <a:pt x="1214834" y="2193771"/>
                  </a:cubicBezTo>
                  <a:cubicBezTo>
                    <a:pt x="1755486" y="2193771"/>
                    <a:pt x="2193771" y="1755486"/>
                    <a:pt x="2193771" y="1214834"/>
                  </a:cubicBezTo>
                  <a:cubicBezTo>
                    <a:pt x="2193771" y="674182"/>
                    <a:pt x="1755486" y="235897"/>
                    <a:pt x="1214834" y="235897"/>
                  </a:cubicBezTo>
                  <a:close/>
                  <a:moveTo>
                    <a:pt x="1214834" y="0"/>
                  </a:moveTo>
                  <a:cubicBezTo>
                    <a:pt x="1885768" y="0"/>
                    <a:pt x="2429668" y="543900"/>
                    <a:pt x="2429668" y="1214834"/>
                  </a:cubicBezTo>
                  <a:cubicBezTo>
                    <a:pt x="2429668" y="1885768"/>
                    <a:pt x="1885768" y="2429668"/>
                    <a:pt x="1214834" y="2429668"/>
                  </a:cubicBezTo>
                  <a:cubicBezTo>
                    <a:pt x="543900" y="2429668"/>
                    <a:pt x="0" y="1885768"/>
                    <a:pt x="0" y="1214834"/>
                  </a:cubicBezTo>
                  <a:cubicBezTo>
                    <a:pt x="0" y="543900"/>
                    <a:pt x="543900" y="0"/>
                    <a:pt x="1214834" y="0"/>
                  </a:cubicBez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lumMod val="50000"/>
                  </a:schemeClr>
                </a:solidFill>
                <a:cs typeface="+mn-ea"/>
                <a:sym typeface="+mn-lt"/>
              </a:endParaRPr>
            </a:p>
          </p:txBody>
        </p:sp>
        <p:sp>
          <p:nvSpPr>
            <p:cNvPr id="133" name="弧形 132"/>
            <p:cNvSpPr/>
            <p:nvPr/>
          </p:nvSpPr>
          <p:spPr>
            <a:xfrm>
              <a:off x="1191340" y="2184647"/>
              <a:ext cx="1763427" cy="1763427"/>
            </a:xfrm>
            <a:prstGeom prst="arc">
              <a:avLst>
                <a:gd name="adj1" fmla="val 16200000"/>
                <a:gd name="adj2" fmla="val 758092"/>
              </a:avLst>
            </a:prstGeom>
            <a:ln w="257175">
              <a:solidFill>
                <a:srgbClr val="FFCF8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600" dirty="0">
                <a:solidFill>
                  <a:schemeClr val="bg1">
                    <a:lumMod val="50000"/>
                  </a:schemeClr>
                </a:solidFill>
                <a:cs typeface="+mn-ea"/>
                <a:sym typeface="+mn-lt"/>
              </a:endParaRPr>
            </a:p>
          </p:txBody>
        </p:sp>
        <p:sp>
          <p:nvSpPr>
            <p:cNvPr id="134" name="椭圆 133"/>
            <p:cNvSpPr/>
            <p:nvPr/>
          </p:nvSpPr>
          <p:spPr>
            <a:xfrm>
              <a:off x="1042399" y="2082178"/>
              <a:ext cx="2014838" cy="2014838"/>
            </a:xfrm>
            <a:prstGeom prst="ellipse">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lumMod val="50000"/>
                  </a:schemeClr>
                </a:solidFill>
                <a:cs typeface="+mn-ea"/>
                <a:sym typeface="+mn-lt"/>
              </a:endParaRPr>
            </a:p>
          </p:txBody>
        </p:sp>
        <p:sp>
          <p:nvSpPr>
            <p:cNvPr id="135" name="文本框 134"/>
            <p:cNvSpPr txBox="1"/>
            <p:nvPr/>
          </p:nvSpPr>
          <p:spPr>
            <a:xfrm>
              <a:off x="1042399" y="2674098"/>
              <a:ext cx="1717415" cy="830997"/>
            </a:xfrm>
            <a:prstGeom prst="rect">
              <a:avLst/>
            </a:prstGeom>
            <a:noFill/>
          </p:spPr>
          <p:txBody>
            <a:bodyPr wrap="square" rtlCol="0" anchor="ctr" anchorCtr="0">
              <a:spAutoFit/>
            </a:bodyPr>
            <a:lstStyle/>
            <a:p>
              <a:pPr algn="r"/>
              <a:r>
                <a:rPr lang="en-US" altLang="zh-CN" sz="4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90</a:t>
              </a:r>
              <a:r>
                <a:rPr lang="en-US" altLang="zh-CN"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endPar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129" name="文本框 128"/>
          <p:cNvSpPr txBox="1"/>
          <p:nvPr/>
        </p:nvSpPr>
        <p:spPr>
          <a:xfrm>
            <a:off x="9692921" y="4145635"/>
            <a:ext cx="1852135" cy="523220"/>
          </a:xfrm>
          <a:prstGeom prst="rect">
            <a:avLst/>
          </a:prstGeom>
          <a:noFill/>
        </p:spPr>
        <p:txBody>
          <a:bodyPr wrap="square" rtlCol="0" anchor="ctr" anchorCtr="0">
            <a:spAutoFit/>
          </a:bodyPr>
          <a:lstStyle/>
          <a:p>
            <a:pPr algn="ctr"/>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30" name="文本框 129"/>
          <p:cNvSpPr txBox="1"/>
          <p:nvPr/>
        </p:nvSpPr>
        <p:spPr>
          <a:xfrm>
            <a:off x="9158412" y="4782212"/>
            <a:ext cx="2921152" cy="1200329"/>
          </a:xfrm>
          <a:prstGeom prst="rect">
            <a:avLst/>
          </a:prstGeom>
          <a:noFill/>
        </p:spPr>
        <p:txBody>
          <a:bodyPr wrap="square" rtlCol="0" anchor="ctr" anchorCtr="0">
            <a:spAutoFit/>
          </a:bodyPr>
          <a:lstStyle/>
          <a:p>
            <a:pPr algn="ctr"/>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down)">
                                      <p:cBhvr>
                                        <p:cTn id="7" dur="290">
                                          <p:stCondLst>
                                            <p:cond delay="0"/>
                                          </p:stCondLst>
                                        </p:cTn>
                                        <p:tgtEl>
                                          <p:spTgt spid="44"/>
                                        </p:tgtEl>
                                      </p:cBhvr>
                                    </p:animEffect>
                                    <p:anim calcmode="lin" valueType="num">
                                      <p:cBhvr>
                                        <p:cTn id="8" dur="911" tmFilter="0,0; 0.14,0.36; 0.43,0.73; 0.71,0.91; 1.0,1.0">
                                          <p:stCondLst>
                                            <p:cond delay="0"/>
                                          </p:stCondLst>
                                        </p:cTn>
                                        <p:tgtEl>
                                          <p:spTgt spid="44"/>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44"/>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44"/>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44"/>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44"/>
                                        </p:tgtEl>
                                        <p:attrNameLst>
                                          <p:attrName>ppt_y</p:attrName>
                                        </p:attrNameLst>
                                      </p:cBhvr>
                                      <p:tavLst>
                                        <p:tav tm="0" fmla="#ppt_y-sin(pi*$)/81">
                                          <p:val>
                                            <p:fltVal val="0"/>
                                          </p:val>
                                        </p:tav>
                                        <p:tav tm="100000">
                                          <p:val>
                                            <p:fltVal val="1"/>
                                          </p:val>
                                        </p:tav>
                                      </p:tavLst>
                                    </p:anim>
                                    <p:animScale>
                                      <p:cBhvr>
                                        <p:cTn id="13" dur="13">
                                          <p:stCondLst>
                                            <p:cond delay="325"/>
                                          </p:stCondLst>
                                        </p:cTn>
                                        <p:tgtEl>
                                          <p:spTgt spid="44"/>
                                        </p:tgtEl>
                                      </p:cBhvr>
                                      <p:to x="100000" y="60000"/>
                                    </p:animScale>
                                    <p:animScale>
                                      <p:cBhvr>
                                        <p:cTn id="14" dur="83" decel="50000">
                                          <p:stCondLst>
                                            <p:cond delay="338"/>
                                          </p:stCondLst>
                                        </p:cTn>
                                        <p:tgtEl>
                                          <p:spTgt spid="44"/>
                                        </p:tgtEl>
                                      </p:cBhvr>
                                      <p:to x="100000" y="100000"/>
                                    </p:animScale>
                                    <p:animScale>
                                      <p:cBhvr>
                                        <p:cTn id="15" dur="13">
                                          <p:stCondLst>
                                            <p:cond delay="656"/>
                                          </p:stCondLst>
                                        </p:cTn>
                                        <p:tgtEl>
                                          <p:spTgt spid="44"/>
                                        </p:tgtEl>
                                      </p:cBhvr>
                                      <p:to x="100000" y="80000"/>
                                    </p:animScale>
                                    <p:animScale>
                                      <p:cBhvr>
                                        <p:cTn id="16" dur="83" decel="50000">
                                          <p:stCondLst>
                                            <p:cond delay="669"/>
                                          </p:stCondLst>
                                        </p:cTn>
                                        <p:tgtEl>
                                          <p:spTgt spid="44"/>
                                        </p:tgtEl>
                                      </p:cBhvr>
                                      <p:to x="100000" y="100000"/>
                                    </p:animScale>
                                    <p:animScale>
                                      <p:cBhvr>
                                        <p:cTn id="17" dur="13">
                                          <p:stCondLst>
                                            <p:cond delay="821"/>
                                          </p:stCondLst>
                                        </p:cTn>
                                        <p:tgtEl>
                                          <p:spTgt spid="44"/>
                                        </p:tgtEl>
                                      </p:cBhvr>
                                      <p:to x="100000" y="90000"/>
                                    </p:animScale>
                                    <p:animScale>
                                      <p:cBhvr>
                                        <p:cTn id="18" dur="83" decel="50000">
                                          <p:stCondLst>
                                            <p:cond delay="834"/>
                                          </p:stCondLst>
                                        </p:cTn>
                                        <p:tgtEl>
                                          <p:spTgt spid="44"/>
                                        </p:tgtEl>
                                      </p:cBhvr>
                                      <p:to x="100000" y="100000"/>
                                    </p:animScale>
                                    <p:animScale>
                                      <p:cBhvr>
                                        <p:cTn id="19" dur="13">
                                          <p:stCondLst>
                                            <p:cond delay="904"/>
                                          </p:stCondLst>
                                        </p:cTn>
                                        <p:tgtEl>
                                          <p:spTgt spid="44"/>
                                        </p:tgtEl>
                                      </p:cBhvr>
                                      <p:to x="100000" y="95000"/>
                                    </p:animScale>
                                    <p:animScale>
                                      <p:cBhvr>
                                        <p:cTn id="20" dur="83" decel="50000">
                                          <p:stCondLst>
                                            <p:cond delay="917"/>
                                          </p:stCondLst>
                                        </p:cTn>
                                        <p:tgtEl>
                                          <p:spTgt spid="44"/>
                                        </p:tgtEl>
                                      </p:cBhvr>
                                      <p:to x="100000" y="100000"/>
                                    </p:animScale>
                                  </p:childTnLst>
                                </p:cTn>
                              </p:par>
                            </p:childTnLst>
                          </p:cTn>
                        </p:par>
                        <p:par>
                          <p:cTn id="21" fill="hold">
                            <p:stCondLst>
                              <p:cond delay="1000"/>
                            </p:stCondLst>
                            <p:childTnLst>
                              <p:par>
                                <p:cTn id="22" presetID="31" presetClass="entr" presetSubtype="0" fill="hold" nodeType="afterEffect">
                                  <p:stCondLst>
                                    <p:cond delay="0"/>
                                  </p:stCondLst>
                                  <p:childTnLst>
                                    <p:set>
                                      <p:cBhvr>
                                        <p:cTn id="23" dur="1" fill="hold">
                                          <p:stCondLst>
                                            <p:cond delay="0"/>
                                          </p:stCondLst>
                                        </p:cTn>
                                        <p:tgtEl>
                                          <p:spTgt spid="107"/>
                                        </p:tgtEl>
                                        <p:attrNameLst>
                                          <p:attrName>style.visibility</p:attrName>
                                        </p:attrNameLst>
                                      </p:cBhvr>
                                      <p:to>
                                        <p:strVal val="visible"/>
                                      </p:to>
                                    </p:set>
                                    <p:anim calcmode="lin" valueType="num">
                                      <p:cBhvr>
                                        <p:cTn id="24" dur="1000" fill="hold"/>
                                        <p:tgtEl>
                                          <p:spTgt spid="107"/>
                                        </p:tgtEl>
                                        <p:attrNameLst>
                                          <p:attrName>ppt_w</p:attrName>
                                        </p:attrNameLst>
                                      </p:cBhvr>
                                      <p:tavLst>
                                        <p:tav tm="0">
                                          <p:val>
                                            <p:fltVal val="0"/>
                                          </p:val>
                                        </p:tav>
                                        <p:tav tm="100000">
                                          <p:val>
                                            <p:strVal val="#ppt_w"/>
                                          </p:val>
                                        </p:tav>
                                      </p:tavLst>
                                    </p:anim>
                                    <p:anim calcmode="lin" valueType="num">
                                      <p:cBhvr>
                                        <p:cTn id="25" dur="1000" fill="hold"/>
                                        <p:tgtEl>
                                          <p:spTgt spid="107"/>
                                        </p:tgtEl>
                                        <p:attrNameLst>
                                          <p:attrName>ppt_h</p:attrName>
                                        </p:attrNameLst>
                                      </p:cBhvr>
                                      <p:tavLst>
                                        <p:tav tm="0">
                                          <p:val>
                                            <p:fltVal val="0"/>
                                          </p:val>
                                        </p:tav>
                                        <p:tav tm="100000">
                                          <p:val>
                                            <p:strVal val="#ppt_h"/>
                                          </p:val>
                                        </p:tav>
                                      </p:tavLst>
                                    </p:anim>
                                    <p:anim calcmode="lin" valueType="num">
                                      <p:cBhvr>
                                        <p:cTn id="26" dur="1000" fill="hold"/>
                                        <p:tgtEl>
                                          <p:spTgt spid="107"/>
                                        </p:tgtEl>
                                        <p:attrNameLst>
                                          <p:attrName>style.rotation</p:attrName>
                                        </p:attrNameLst>
                                      </p:cBhvr>
                                      <p:tavLst>
                                        <p:tav tm="0">
                                          <p:val>
                                            <p:fltVal val="90"/>
                                          </p:val>
                                        </p:tav>
                                        <p:tav tm="100000">
                                          <p:val>
                                            <p:fltVal val="0"/>
                                          </p:val>
                                        </p:tav>
                                      </p:tavLst>
                                    </p:anim>
                                    <p:animEffect transition="in" filter="fade">
                                      <p:cBhvr>
                                        <p:cTn id="27" dur="1000"/>
                                        <p:tgtEl>
                                          <p:spTgt spid="107"/>
                                        </p:tgtEl>
                                      </p:cBhvr>
                                    </p:animEffect>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cBhvr additive="base">
                                        <p:cTn id="31" dur="500" fill="hold"/>
                                        <p:tgtEl>
                                          <p:spTgt spid="50"/>
                                        </p:tgtEl>
                                        <p:attrNameLst>
                                          <p:attrName>ppt_x</p:attrName>
                                        </p:attrNameLst>
                                      </p:cBhvr>
                                      <p:tavLst>
                                        <p:tav tm="0">
                                          <p:val>
                                            <p:strVal val="#ppt_x"/>
                                          </p:val>
                                        </p:tav>
                                        <p:tav tm="100000">
                                          <p:val>
                                            <p:strVal val="#ppt_x"/>
                                          </p:val>
                                        </p:tav>
                                      </p:tavLst>
                                    </p:anim>
                                    <p:anim calcmode="lin" valueType="num">
                                      <p:cBhvr additive="base">
                                        <p:cTn id="32" dur="500" fill="hold"/>
                                        <p:tgtEl>
                                          <p:spTgt spid="50"/>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2" presetClass="entr" presetSubtype="4"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 calcmode="lin" valueType="num">
                                      <p:cBhvr additive="base">
                                        <p:cTn id="36" dur="500" fill="hold"/>
                                        <p:tgtEl>
                                          <p:spTgt spid="51"/>
                                        </p:tgtEl>
                                        <p:attrNameLst>
                                          <p:attrName>ppt_x</p:attrName>
                                        </p:attrNameLst>
                                      </p:cBhvr>
                                      <p:tavLst>
                                        <p:tav tm="0">
                                          <p:val>
                                            <p:strVal val="#ppt_x"/>
                                          </p:val>
                                        </p:tav>
                                        <p:tav tm="100000">
                                          <p:val>
                                            <p:strVal val="#ppt_x"/>
                                          </p:val>
                                        </p:tav>
                                      </p:tavLst>
                                    </p:anim>
                                    <p:anim calcmode="lin" valueType="num">
                                      <p:cBhvr additive="base">
                                        <p:cTn id="37" dur="500" fill="hold"/>
                                        <p:tgtEl>
                                          <p:spTgt spid="51"/>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31" presetClass="entr" presetSubtype="0" fill="hold" nodeType="afterEffect">
                                  <p:stCondLst>
                                    <p:cond delay="0"/>
                                  </p:stCondLst>
                                  <p:childTnLst>
                                    <p:set>
                                      <p:cBhvr>
                                        <p:cTn id="40" dur="1" fill="hold">
                                          <p:stCondLst>
                                            <p:cond delay="0"/>
                                          </p:stCondLst>
                                        </p:cTn>
                                        <p:tgtEl>
                                          <p:spTgt spid="110"/>
                                        </p:tgtEl>
                                        <p:attrNameLst>
                                          <p:attrName>style.visibility</p:attrName>
                                        </p:attrNameLst>
                                      </p:cBhvr>
                                      <p:to>
                                        <p:strVal val="visible"/>
                                      </p:to>
                                    </p:set>
                                    <p:anim calcmode="lin" valueType="num">
                                      <p:cBhvr>
                                        <p:cTn id="41" dur="1000" fill="hold"/>
                                        <p:tgtEl>
                                          <p:spTgt spid="110"/>
                                        </p:tgtEl>
                                        <p:attrNameLst>
                                          <p:attrName>ppt_w</p:attrName>
                                        </p:attrNameLst>
                                      </p:cBhvr>
                                      <p:tavLst>
                                        <p:tav tm="0">
                                          <p:val>
                                            <p:fltVal val="0"/>
                                          </p:val>
                                        </p:tav>
                                        <p:tav tm="100000">
                                          <p:val>
                                            <p:strVal val="#ppt_w"/>
                                          </p:val>
                                        </p:tav>
                                      </p:tavLst>
                                    </p:anim>
                                    <p:anim calcmode="lin" valueType="num">
                                      <p:cBhvr>
                                        <p:cTn id="42" dur="1000" fill="hold"/>
                                        <p:tgtEl>
                                          <p:spTgt spid="110"/>
                                        </p:tgtEl>
                                        <p:attrNameLst>
                                          <p:attrName>ppt_h</p:attrName>
                                        </p:attrNameLst>
                                      </p:cBhvr>
                                      <p:tavLst>
                                        <p:tav tm="0">
                                          <p:val>
                                            <p:fltVal val="0"/>
                                          </p:val>
                                        </p:tav>
                                        <p:tav tm="100000">
                                          <p:val>
                                            <p:strVal val="#ppt_h"/>
                                          </p:val>
                                        </p:tav>
                                      </p:tavLst>
                                    </p:anim>
                                    <p:anim calcmode="lin" valueType="num">
                                      <p:cBhvr>
                                        <p:cTn id="43" dur="1000" fill="hold"/>
                                        <p:tgtEl>
                                          <p:spTgt spid="110"/>
                                        </p:tgtEl>
                                        <p:attrNameLst>
                                          <p:attrName>style.rotation</p:attrName>
                                        </p:attrNameLst>
                                      </p:cBhvr>
                                      <p:tavLst>
                                        <p:tav tm="0">
                                          <p:val>
                                            <p:fltVal val="90"/>
                                          </p:val>
                                        </p:tav>
                                        <p:tav tm="100000">
                                          <p:val>
                                            <p:fltVal val="0"/>
                                          </p:val>
                                        </p:tav>
                                      </p:tavLst>
                                    </p:anim>
                                    <p:animEffect transition="in" filter="fade">
                                      <p:cBhvr>
                                        <p:cTn id="44" dur="1000"/>
                                        <p:tgtEl>
                                          <p:spTgt spid="110"/>
                                        </p:tgtEl>
                                      </p:cBhvr>
                                    </p:animEffect>
                                  </p:childTnLst>
                                </p:cTn>
                              </p:par>
                            </p:childTnLst>
                          </p:cTn>
                        </p:par>
                        <p:par>
                          <p:cTn id="45" fill="hold">
                            <p:stCondLst>
                              <p:cond delay="4000"/>
                            </p:stCondLst>
                            <p:childTnLst>
                              <p:par>
                                <p:cTn id="46" presetID="2" presetClass="entr" presetSubtype="4" fill="hold" nodeType="afterEffect">
                                  <p:stCondLst>
                                    <p:cond delay="0"/>
                                  </p:stCondLst>
                                  <p:childTnLst>
                                    <p:set>
                                      <p:cBhvr>
                                        <p:cTn id="47" dur="1" fill="hold">
                                          <p:stCondLst>
                                            <p:cond delay="0"/>
                                          </p:stCondLst>
                                        </p:cTn>
                                        <p:tgtEl>
                                          <p:spTgt spid="111">
                                            <p:txEl>
                                              <p:pRg st="0" end="0"/>
                                            </p:txEl>
                                          </p:spTgt>
                                        </p:tgtEl>
                                        <p:attrNameLst>
                                          <p:attrName>style.visibility</p:attrName>
                                        </p:attrNameLst>
                                      </p:cBhvr>
                                      <p:to>
                                        <p:strVal val="visible"/>
                                      </p:to>
                                    </p:set>
                                    <p:anim calcmode="lin" valueType="num">
                                      <p:cBhvr additive="base">
                                        <p:cTn id="48" dur="500" fill="hold"/>
                                        <p:tgtEl>
                                          <p:spTgt spid="111">
                                            <p:txEl>
                                              <p:pRg st="0" end="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11">
                                            <p:txEl>
                                              <p:pRg st="0" end="0"/>
                                            </p:txEl>
                                          </p:spTgt>
                                        </p:tgtEl>
                                        <p:attrNameLst>
                                          <p:attrName>ppt_y</p:attrName>
                                        </p:attrNameLst>
                                      </p:cBhvr>
                                      <p:tavLst>
                                        <p:tav tm="0">
                                          <p:val>
                                            <p:strVal val="1+#ppt_h/2"/>
                                          </p:val>
                                        </p:tav>
                                        <p:tav tm="100000">
                                          <p:val>
                                            <p:strVal val="#ppt_y"/>
                                          </p:val>
                                        </p:tav>
                                      </p:tavLst>
                                    </p:anim>
                                  </p:childTnLst>
                                </p:cTn>
                              </p:par>
                            </p:childTnLst>
                          </p:cTn>
                        </p:par>
                        <p:par>
                          <p:cTn id="50" fill="hold">
                            <p:stCondLst>
                              <p:cond delay="4500"/>
                            </p:stCondLst>
                            <p:childTnLst>
                              <p:par>
                                <p:cTn id="51" presetID="2" presetClass="entr" presetSubtype="4" fill="hold" nodeType="afterEffect">
                                  <p:stCondLst>
                                    <p:cond delay="0"/>
                                  </p:stCondLst>
                                  <p:childTnLst>
                                    <p:set>
                                      <p:cBhvr>
                                        <p:cTn id="52" dur="1" fill="hold">
                                          <p:stCondLst>
                                            <p:cond delay="0"/>
                                          </p:stCondLst>
                                        </p:cTn>
                                        <p:tgtEl>
                                          <p:spTgt spid="112">
                                            <p:txEl>
                                              <p:pRg st="0" end="0"/>
                                            </p:txEl>
                                          </p:spTgt>
                                        </p:tgtEl>
                                        <p:attrNameLst>
                                          <p:attrName>style.visibility</p:attrName>
                                        </p:attrNameLst>
                                      </p:cBhvr>
                                      <p:to>
                                        <p:strVal val="visible"/>
                                      </p:to>
                                    </p:set>
                                    <p:anim calcmode="lin" valueType="num">
                                      <p:cBhvr additive="base">
                                        <p:cTn id="53" dur="500" fill="hold"/>
                                        <p:tgtEl>
                                          <p:spTgt spid="112">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12">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5000"/>
                            </p:stCondLst>
                            <p:childTnLst>
                              <p:par>
                                <p:cTn id="56" presetID="31" presetClass="entr" presetSubtype="0" fill="hold" nodeType="afterEffect">
                                  <p:stCondLst>
                                    <p:cond delay="0"/>
                                  </p:stCondLst>
                                  <p:childTnLst>
                                    <p:set>
                                      <p:cBhvr>
                                        <p:cTn id="57" dur="1" fill="hold">
                                          <p:stCondLst>
                                            <p:cond delay="0"/>
                                          </p:stCondLst>
                                        </p:cTn>
                                        <p:tgtEl>
                                          <p:spTgt spid="119"/>
                                        </p:tgtEl>
                                        <p:attrNameLst>
                                          <p:attrName>style.visibility</p:attrName>
                                        </p:attrNameLst>
                                      </p:cBhvr>
                                      <p:to>
                                        <p:strVal val="visible"/>
                                      </p:to>
                                    </p:set>
                                    <p:anim calcmode="lin" valueType="num">
                                      <p:cBhvr>
                                        <p:cTn id="58" dur="1000" fill="hold"/>
                                        <p:tgtEl>
                                          <p:spTgt spid="119"/>
                                        </p:tgtEl>
                                        <p:attrNameLst>
                                          <p:attrName>ppt_w</p:attrName>
                                        </p:attrNameLst>
                                      </p:cBhvr>
                                      <p:tavLst>
                                        <p:tav tm="0">
                                          <p:val>
                                            <p:fltVal val="0"/>
                                          </p:val>
                                        </p:tav>
                                        <p:tav tm="100000">
                                          <p:val>
                                            <p:strVal val="#ppt_w"/>
                                          </p:val>
                                        </p:tav>
                                      </p:tavLst>
                                    </p:anim>
                                    <p:anim calcmode="lin" valueType="num">
                                      <p:cBhvr>
                                        <p:cTn id="59" dur="1000" fill="hold"/>
                                        <p:tgtEl>
                                          <p:spTgt spid="119"/>
                                        </p:tgtEl>
                                        <p:attrNameLst>
                                          <p:attrName>ppt_h</p:attrName>
                                        </p:attrNameLst>
                                      </p:cBhvr>
                                      <p:tavLst>
                                        <p:tav tm="0">
                                          <p:val>
                                            <p:fltVal val="0"/>
                                          </p:val>
                                        </p:tav>
                                        <p:tav tm="100000">
                                          <p:val>
                                            <p:strVal val="#ppt_h"/>
                                          </p:val>
                                        </p:tav>
                                      </p:tavLst>
                                    </p:anim>
                                    <p:anim calcmode="lin" valueType="num">
                                      <p:cBhvr>
                                        <p:cTn id="60" dur="1000" fill="hold"/>
                                        <p:tgtEl>
                                          <p:spTgt spid="119"/>
                                        </p:tgtEl>
                                        <p:attrNameLst>
                                          <p:attrName>style.rotation</p:attrName>
                                        </p:attrNameLst>
                                      </p:cBhvr>
                                      <p:tavLst>
                                        <p:tav tm="0">
                                          <p:val>
                                            <p:fltVal val="90"/>
                                          </p:val>
                                        </p:tav>
                                        <p:tav tm="100000">
                                          <p:val>
                                            <p:fltVal val="0"/>
                                          </p:val>
                                        </p:tav>
                                      </p:tavLst>
                                    </p:anim>
                                    <p:animEffect transition="in" filter="fade">
                                      <p:cBhvr>
                                        <p:cTn id="61" dur="1000"/>
                                        <p:tgtEl>
                                          <p:spTgt spid="119"/>
                                        </p:tgtEl>
                                      </p:cBhvr>
                                    </p:animEffect>
                                  </p:childTnLst>
                                </p:cTn>
                              </p:par>
                            </p:childTnLst>
                          </p:cTn>
                        </p:par>
                        <p:par>
                          <p:cTn id="62" fill="hold">
                            <p:stCondLst>
                              <p:cond delay="6000"/>
                            </p:stCondLst>
                            <p:childTnLst>
                              <p:par>
                                <p:cTn id="63" presetID="2" presetClass="entr" presetSubtype="4" fill="hold" grpId="0" nodeType="afterEffect">
                                  <p:stCondLst>
                                    <p:cond delay="0"/>
                                  </p:stCondLst>
                                  <p:childTnLst>
                                    <p:set>
                                      <p:cBhvr>
                                        <p:cTn id="64" dur="1" fill="hold">
                                          <p:stCondLst>
                                            <p:cond delay="0"/>
                                          </p:stCondLst>
                                        </p:cTn>
                                        <p:tgtEl>
                                          <p:spTgt spid="120"/>
                                        </p:tgtEl>
                                        <p:attrNameLst>
                                          <p:attrName>style.visibility</p:attrName>
                                        </p:attrNameLst>
                                      </p:cBhvr>
                                      <p:to>
                                        <p:strVal val="visible"/>
                                      </p:to>
                                    </p:set>
                                    <p:anim calcmode="lin" valueType="num">
                                      <p:cBhvr additive="base">
                                        <p:cTn id="65" dur="500" fill="hold"/>
                                        <p:tgtEl>
                                          <p:spTgt spid="120"/>
                                        </p:tgtEl>
                                        <p:attrNameLst>
                                          <p:attrName>ppt_x</p:attrName>
                                        </p:attrNameLst>
                                      </p:cBhvr>
                                      <p:tavLst>
                                        <p:tav tm="0">
                                          <p:val>
                                            <p:strVal val="#ppt_x"/>
                                          </p:val>
                                        </p:tav>
                                        <p:tav tm="100000">
                                          <p:val>
                                            <p:strVal val="#ppt_x"/>
                                          </p:val>
                                        </p:tav>
                                      </p:tavLst>
                                    </p:anim>
                                    <p:anim calcmode="lin" valueType="num">
                                      <p:cBhvr additive="base">
                                        <p:cTn id="66" dur="500" fill="hold"/>
                                        <p:tgtEl>
                                          <p:spTgt spid="120"/>
                                        </p:tgtEl>
                                        <p:attrNameLst>
                                          <p:attrName>ppt_y</p:attrName>
                                        </p:attrNameLst>
                                      </p:cBhvr>
                                      <p:tavLst>
                                        <p:tav tm="0">
                                          <p:val>
                                            <p:strVal val="1+#ppt_h/2"/>
                                          </p:val>
                                        </p:tav>
                                        <p:tav tm="100000">
                                          <p:val>
                                            <p:strVal val="#ppt_y"/>
                                          </p:val>
                                        </p:tav>
                                      </p:tavLst>
                                    </p:anim>
                                  </p:childTnLst>
                                </p:cTn>
                              </p:par>
                            </p:childTnLst>
                          </p:cTn>
                        </p:par>
                        <p:par>
                          <p:cTn id="67" fill="hold">
                            <p:stCondLst>
                              <p:cond delay="6500"/>
                            </p:stCondLst>
                            <p:childTnLst>
                              <p:par>
                                <p:cTn id="68" presetID="2" presetClass="entr" presetSubtype="4" fill="hold" grpId="0" nodeType="afterEffect">
                                  <p:stCondLst>
                                    <p:cond delay="0"/>
                                  </p:stCondLst>
                                  <p:childTnLst>
                                    <p:set>
                                      <p:cBhvr>
                                        <p:cTn id="69" dur="1" fill="hold">
                                          <p:stCondLst>
                                            <p:cond delay="0"/>
                                          </p:stCondLst>
                                        </p:cTn>
                                        <p:tgtEl>
                                          <p:spTgt spid="121"/>
                                        </p:tgtEl>
                                        <p:attrNameLst>
                                          <p:attrName>style.visibility</p:attrName>
                                        </p:attrNameLst>
                                      </p:cBhvr>
                                      <p:to>
                                        <p:strVal val="visible"/>
                                      </p:to>
                                    </p:set>
                                    <p:anim calcmode="lin" valueType="num">
                                      <p:cBhvr additive="base">
                                        <p:cTn id="70" dur="500" fill="hold"/>
                                        <p:tgtEl>
                                          <p:spTgt spid="121"/>
                                        </p:tgtEl>
                                        <p:attrNameLst>
                                          <p:attrName>ppt_x</p:attrName>
                                        </p:attrNameLst>
                                      </p:cBhvr>
                                      <p:tavLst>
                                        <p:tav tm="0">
                                          <p:val>
                                            <p:strVal val="#ppt_x"/>
                                          </p:val>
                                        </p:tav>
                                        <p:tav tm="100000">
                                          <p:val>
                                            <p:strVal val="#ppt_x"/>
                                          </p:val>
                                        </p:tav>
                                      </p:tavLst>
                                    </p:anim>
                                    <p:anim calcmode="lin" valueType="num">
                                      <p:cBhvr additive="base">
                                        <p:cTn id="71" dur="500" fill="hold"/>
                                        <p:tgtEl>
                                          <p:spTgt spid="121"/>
                                        </p:tgtEl>
                                        <p:attrNameLst>
                                          <p:attrName>ppt_y</p:attrName>
                                        </p:attrNameLst>
                                      </p:cBhvr>
                                      <p:tavLst>
                                        <p:tav tm="0">
                                          <p:val>
                                            <p:strVal val="1+#ppt_h/2"/>
                                          </p:val>
                                        </p:tav>
                                        <p:tav tm="100000">
                                          <p:val>
                                            <p:strVal val="#ppt_y"/>
                                          </p:val>
                                        </p:tav>
                                      </p:tavLst>
                                    </p:anim>
                                  </p:childTnLst>
                                </p:cTn>
                              </p:par>
                            </p:childTnLst>
                          </p:cTn>
                        </p:par>
                        <p:par>
                          <p:cTn id="72" fill="hold">
                            <p:stCondLst>
                              <p:cond delay="7000"/>
                            </p:stCondLst>
                            <p:childTnLst>
                              <p:par>
                                <p:cTn id="73" presetID="31" presetClass="entr" presetSubtype="0" fill="hold" nodeType="afterEffect">
                                  <p:stCondLst>
                                    <p:cond delay="0"/>
                                  </p:stCondLst>
                                  <p:childTnLst>
                                    <p:set>
                                      <p:cBhvr>
                                        <p:cTn id="74" dur="1" fill="hold">
                                          <p:stCondLst>
                                            <p:cond delay="0"/>
                                          </p:stCondLst>
                                        </p:cTn>
                                        <p:tgtEl>
                                          <p:spTgt spid="128"/>
                                        </p:tgtEl>
                                        <p:attrNameLst>
                                          <p:attrName>style.visibility</p:attrName>
                                        </p:attrNameLst>
                                      </p:cBhvr>
                                      <p:to>
                                        <p:strVal val="visible"/>
                                      </p:to>
                                    </p:set>
                                    <p:anim calcmode="lin" valueType="num">
                                      <p:cBhvr>
                                        <p:cTn id="75" dur="1000" fill="hold"/>
                                        <p:tgtEl>
                                          <p:spTgt spid="128"/>
                                        </p:tgtEl>
                                        <p:attrNameLst>
                                          <p:attrName>ppt_w</p:attrName>
                                        </p:attrNameLst>
                                      </p:cBhvr>
                                      <p:tavLst>
                                        <p:tav tm="0">
                                          <p:val>
                                            <p:fltVal val="0"/>
                                          </p:val>
                                        </p:tav>
                                        <p:tav tm="100000">
                                          <p:val>
                                            <p:strVal val="#ppt_w"/>
                                          </p:val>
                                        </p:tav>
                                      </p:tavLst>
                                    </p:anim>
                                    <p:anim calcmode="lin" valueType="num">
                                      <p:cBhvr>
                                        <p:cTn id="76" dur="1000" fill="hold"/>
                                        <p:tgtEl>
                                          <p:spTgt spid="128"/>
                                        </p:tgtEl>
                                        <p:attrNameLst>
                                          <p:attrName>ppt_h</p:attrName>
                                        </p:attrNameLst>
                                      </p:cBhvr>
                                      <p:tavLst>
                                        <p:tav tm="0">
                                          <p:val>
                                            <p:fltVal val="0"/>
                                          </p:val>
                                        </p:tav>
                                        <p:tav tm="100000">
                                          <p:val>
                                            <p:strVal val="#ppt_h"/>
                                          </p:val>
                                        </p:tav>
                                      </p:tavLst>
                                    </p:anim>
                                    <p:anim calcmode="lin" valueType="num">
                                      <p:cBhvr>
                                        <p:cTn id="77" dur="1000" fill="hold"/>
                                        <p:tgtEl>
                                          <p:spTgt spid="128"/>
                                        </p:tgtEl>
                                        <p:attrNameLst>
                                          <p:attrName>style.rotation</p:attrName>
                                        </p:attrNameLst>
                                      </p:cBhvr>
                                      <p:tavLst>
                                        <p:tav tm="0">
                                          <p:val>
                                            <p:fltVal val="90"/>
                                          </p:val>
                                        </p:tav>
                                        <p:tav tm="100000">
                                          <p:val>
                                            <p:fltVal val="0"/>
                                          </p:val>
                                        </p:tav>
                                      </p:tavLst>
                                    </p:anim>
                                    <p:animEffect transition="in" filter="fade">
                                      <p:cBhvr>
                                        <p:cTn id="78" dur="1000"/>
                                        <p:tgtEl>
                                          <p:spTgt spid="128"/>
                                        </p:tgtEl>
                                      </p:cBhvr>
                                    </p:animEffect>
                                  </p:childTnLst>
                                </p:cTn>
                              </p:par>
                            </p:childTnLst>
                          </p:cTn>
                        </p:par>
                        <p:par>
                          <p:cTn id="79" fill="hold">
                            <p:stCondLst>
                              <p:cond delay="8000"/>
                            </p:stCondLst>
                            <p:childTnLst>
                              <p:par>
                                <p:cTn id="80" presetID="2" presetClass="entr" presetSubtype="4" fill="hold" grpId="0" nodeType="afterEffect">
                                  <p:stCondLst>
                                    <p:cond delay="0"/>
                                  </p:stCondLst>
                                  <p:childTnLst>
                                    <p:set>
                                      <p:cBhvr>
                                        <p:cTn id="81" dur="1" fill="hold">
                                          <p:stCondLst>
                                            <p:cond delay="0"/>
                                          </p:stCondLst>
                                        </p:cTn>
                                        <p:tgtEl>
                                          <p:spTgt spid="129"/>
                                        </p:tgtEl>
                                        <p:attrNameLst>
                                          <p:attrName>style.visibility</p:attrName>
                                        </p:attrNameLst>
                                      </p:cBhvr>
                                      <p:to>
                                        <p:strVal val="visible"/>
                                      </p:to>
                                    </p:set>
                                    <p:anim calcmode="lin" valueType="num">
                                      <p:cBhvr additive="base">
                                        <p:cTn id="82" dur="500" fill="hold"/>
                                        <p:tgtEl>
                                          <p:spTgt spid="129"/>
                                        </p:tgtEl>
                                        <p:attrNameLst>
                                          <p:attrName>ppt_x</p:attrName>
                                        </p:attrNameLst>
                                      </p:cBhvr>
                                      <p:tavLst>
                                        <p:tav tm="0">
                                          <p:val>
                                            <p:strVal val="#ppt_x"/>
                                          </p:val>
                                        </p:tav>
                                        <p:tav tm="100000">
                                          <p:val>
                                            <p:strVal val="#ppt_x"/>
                                          </p:val>
                                        </p:tav>
                                      </p:tavLst>
                                    </p:anim>
                                    <p:anim calcmode="lin" valueType="num">
                                      <p:cBhvr additive="base">
                                        <p:cTn id="83" dur="500" fill="hold"/>
                                        <p:tgtEl>
                                          <p:spTgt spid="129"/>
                                        </p:tgtEl>
                                        <p:attrNameLst>
                                          <p:attrName>ppt_y</p:attrName>
                                        </p:attrNameLst>
                                      </p:cBhvr>
                                      <p:tavLst>
                                        <p:tav tm="0">
                                          <p:val>
                                            <p:strVal val="1+#ppt_h/2"/>
                                          </p:val>
                                        </p:tav>
                                        <p:tav tm="100000">
                                          <p:val>
                                            <p:strVal val="#ppt_y"/>
                                          </p:val>
                                        </p:tav>
                                      </p:tavLst>
                                    </p:anim>
                                  </p:childTnLst>
                                </p:cTn>
                              </p:par>
                            </p:childTnLst>
                          </p:cTn>
                        </p:par>
                        <p:par>
                          <p:cTn id="84" fill="hold">
                            <p:stCondLst>
                              <p:cond delay="8500"/>
                            </p:stCondLst>
                            <p:childTnLst>
                              <p:par>
                                <p:cTn id="85" presetID="2" presetClass="entr" presetSubtype="4" fill="hold" grpId="0" nodeType="afterEffect">
                                  <p:stCondLst>
                                    <p:cond delay="0"/>
                                  </p:stCondLst>
                                  <p:childTnLst>
                                    <p:set>
                                      <p:cBhvr>
                                        <p:cTn id="86" dur="1" fill="hold">
                                          <p:stCondLst>
                                            <p:cond delay="0"/>
                                          </p:stCondLst>
                                        </p:cTn>
                                        <p:tgtEl>
                                          <p:spTgt spid="130"/>
                                        </p:tgtEl>
                                        <p:attrNameLst>
                                          <p:attrName>style.visibility</p:attrName>
                                        </p:attrNameLst>
                                      </p:cBhvr>
                                      <p:to>
                                        <p:strVal val="visible"/>
                                      </p:to>
                                    </p:set>
                                    <p:anim calcmode="lin" valueType="num">
                                      <p:cBhvr additive="base">
                                        <p:cTn id="87" dur="500" fill="hold"/>
                                        <p:tgtEl>
                                          <p:spTgt spid="130"/>
                                        </p:tgtEl>
                                        <p:attrNameLst>
                                          <p:attrName>ppt_x</p:attrName>
                                        </p:attrNameLst>
                                      </p:cBhvr>
                                      <p:tavLst>
                                        <p:tav tm="0">
                                          <p:val>
                                            <p:strVal val="#ppt_x"/>
                                          </p:val>
                                        </p:tav>
                                        <p:tav tm="100000">
                                          <p:val>
                                            <p:strVal val="#ppt_x"/>
                                          </p:val>
                                        </p:tav>
                                      </p:tavLst>
                                    </p:anim>
                                    <p:anim calcmode="lin" valueType="num">
                                      <p:cBhvr additive="base">
                                        <p:cTn id="88" dur="500" fill="hold"/>
                                        <p:tgtEl>
                                          <p:spTgt spid="1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120" grpId="0"/>
      <p:bldP spid="121" grpId="0"/>
      <p:bldP spid="129" grpId="0"/>
      <p:bldP spid="1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4891555" y="1080488"/>
            <a:ext cx="2408891" cy="1825382"/>
            <a:chOff x="5386602" y="769412"/>
            <a:chExt cx="2408891" cy="1825382"/>
          </a:xfrm>
        </p:grpSpPr>
        <p:sp>
          <p:nvSpPr>
            <p:cNvPr id="2" name="等腰三角形 1"/>
            <p:cNvSpPr/>
            <p:nvPr/>
          </p:nvSpPr>
          <p:spPr>
            <a:xfrm rot="2212906">
              <a:off x="5386602" y="769412"/>
              <a:ext cx="2408891" cy="1825382"/>
            </a:xfrm>
            <a:prstGeom prst="triangle">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6041523" y="1552347"/>
              <a:ext cx="697627" cy="646331"/>
            </a:xfrm>
            <a:prstGeom prst="rect">
              <a:avLst/>
            </a:prstGeom>
            <a:noFill/>
          </p:spPr>
          <p:txBody>
            <a:bodyPr wrap="none" rtlCol="0">
              <a:spAutoFit/>
            </a:bodyPr>
            <a:lstStyle/>
            <a:p>
              <a:r>
                <a:rPr lang="en-US" altLang="zh-CN" sz="3600" b="1" dirty="0">
                  <a:solidFill>
                    <a:schemeClr val="tx1">
                      <a:lumMod val="75000"/>
                      <a:lumOff val="25000"/>
                    </a:schemeClr>
                  </a:solidFill>
                  <a:cs typeface="+mn-ea"/>
                  <a:sym typeface="+mn-lt"/>
                </a:rPr>
                <a:t>03</a:t>
              </a:r>
              <a:endParaRPr lang="zh-CN" altLang="en-US" sz="3600" b="1" dirty="0">
                <a:solidFill>
                  <a:schemeClr val="tx1">
                    <a:lumMod val="75000"/>
                    <a:lumOff val="25000"/>
                  </a:schemeClr>
                </a:solidFill>
                <a:cs typeface="+mn-ea"/>
                <a:sym typeface="+mn-lt"/>
              </a:endParaRPr>
            </a:p>
          </p:txBody>
        </p:sp>
      </p:grpSp>
      <p:sp>
        <p:nvSpPr>
          <p:cNvPr id="7" name="文本框 6"/>
          <p:cNvSpPr txBox="1"/>
          <p:nvPr/>
        </p:nvSpPr>
        <p:spPr>
          <a:xfrm>
            <a:off x="4387902" y="4308679"/>
            <a:ext cx="3416196" cy="523220"/>
          </a:xfrm>
          <a:prstGeom prst="rect">
            <a:avLst/>
          </a:prstGeom>
          <a:noFill/>
        </p:spPr>
        <p:txBody>
          <a:bodyPr wrap="square" rtlCol="0" anchor="ctr" anchorCtr="0">
            <a:spAutoFit/>
          </a:bodyPr>
          <a:lstStyle/>
          <a:p>
            <a:pPr algn="ctr"/>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 name="文本框 7"/>
          <p:cNvSpPr txBox="1"/>
          <p:nvPr/>
        </p:nvSpPr>
        <p:spPr>
          <a:xfrm>
            <a:off x="1113940" y="5131181"/>
            <a:ext cx="9964121" cy="646331"/>
          </a:xfrm>
          <a:prstGeom prst="rect">
            <a:avLst/>
          </a:prstGeom>
          <a:noFill/>
        </p:spPr>
        <p:txBody>
          <a:bodyPr wrap="square" rtlCol="0" anchor="ctr" anchorCtr="0">
            <a:spAutoFit/>
          </a:bodyPr>
          <a:lstStyle/>
          <a:p>
            <a:pPr algn="ctr"/>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点击输入详细内容点击输入详细内容点击输入详细内容点击输入详细内容点击输入详细点击输入详细内容点击输入详细内容点击输入详细内容点击输入详细内容点击输入详细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ipe(down)">
                                      <p:cBhvr>
                                        <p:cTn id="13" dur="500"/>
                                        <p:tgtEl>
                                          <p:spTgt spid="7">
                                            <p:txEl>
                                              <p:pRg st="0" end="0"/>
                                            </p:txEl>
                                          </p:spTgt>
                                        </p:tgtEl>
                                      </p:cBhvr>
                                    </p:animEffect>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down)">
                                      <p:cBhvr>
                                        <p:cTn id="1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249230" y="155630"/>
            <a:ext cx="5564673" cy="511414"/>
            <a:chOff x="668173" y="238538"/>
            <a:chExt cx="5564673" cy="511414"/>
          </a:xfrm>
        </p:grpSpPr>
        <p:sp>
          <p:nvSpPr>
            <p:cNvPr id="31" name="矩形 47"/>
            <p:cNvSpPr>
              <a:spLocks noChangeArrowheads="1"/>
            </p:cNvSpPr>
            <p:nvPr/>
          </p:nvSpPr>
          <p:spPr bwMode="auto">
            <a:xfrm>
              <a:off x="1096989" y="238538"/>
              <a:ext cx="5135857" cy="5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标题内容标题内容标题内容标题内容</a:t>
              </a:r>
            </a:p>
          </p:txBody>
        </p:sp>
        <p:grpSp>
          <p:nvGrpSpPr>
            <p:cNvPr id="32" name="组合 31"/>
            <p:cNvGrpSpPr/>
            <p:nvPr/>
          </p:nvGrpSpPr>
          <p:grpSpPr>
            <a:xfrm>
              <a:off x="668173" y="338382"/>
              <a:ext cx="311727" cy="311727"/>
              <a:chOff x="387927" y="411018"/>
              <a:chExt cx="311727" cy="311727"/>
            </a:xfrm>
          </p:grpSpPr>
          <p:sp>
            <p:nvSpPr>
              <p:cNvPr id="33" name="矩形 32"/>
              <p:cNvSpPr/>
              <p:nvPr/>
            </p:nvSpPr>
            <p:spPr>
              <a:xfrm>
                <a:off x="387927" y="411018"/>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91836" y="514927"/>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 name="组合 2"/>
          <p:cNvGrpSpPr/>
          <p:nvPr/>
        </p:nvGrpSpPr>
        <p:grpSpPr>
          <a:xfrm>
            <a:off x="3756464" y="2362467"/>
            <a:ext cx="4679073" cy="2762485"/>
            <a:chOff x="3291909" y="2051342"/>
            <a:chExt cx="5221702" cy="3082848"/>
          </a:xfrm>
        </p:grpSpPr>
        <p:sp>
          <p:nvSpPr>
            <p:cNvPr id="37" name="Rounded Rectangle 6"/>
            <p:cNvSpPr/>
            <p:nvPr/>
          </p:nvSpPr>
          <p:spPr>
            <a:xfrm>
              <a:off x="3291909" y="2051342"/>
              <a:ext cx="1038348" cy="1003824"/>
            </a:xfrm>
            <a:prstGeom prst="roundRect">
              <a:avLst>
                <a:gd name="adj" fmla="val 7442"/>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defTabSz="1218565" fontAlgn="base">
                <a:spcBef>
                  <a:spcPct val="0"/>
                </a:spcBef>
                <a:spcAft>
                  <a:spcPct val="0"/>
                </a:spcAft>
              </a:pPr>
              <a:endParaRPr lang="en-US" sz="2400" dirty="0">
                <a:solidFill>
                  <a:prstClr val="white"/>
                </a:solidFill>
                <a:cs typeface="+mn-ea"/>
                <a:sym typeface="+mn-lt"/>
              </a:endParaRPr>
            </a:p>
          </p:txBody>
        </p:sp>
        <p:sp>
          <p:nvSpPr>
            <p:cNvPr id="38" name="Rounded Rectangle 7"/>
            <p:cNvSpPr/>
            <p:nvPr/>
          </p:nvSpPr>
          <p:spPr>
            <a:xfrm>
              <a:off x="3310254" y="4130366"/>
              <a:ext cx="1038348" cy="1003824"/>
            </a:xfrm>
            <a:prstGeom prst="roundRect">
              <a:avLst>
                <a:gd name="adj" fmla="val 7442"/>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defTabSz="1218565" fontAlgn="base">
                <a:spcBef>
                  <a:spcPct val="0"/>
                </a:spcBef>
                <a:spcAft>
                  <a:spcPct val="0"/>
                </a:spcAft>
              </a:pPr>
              <a:endParaRPr lang="en-US" sz="2400" dirty="0">
                <a:solidFill>
                  <a:prstClr val="white"/>
                </a:solidFill>
                <a:cs typeface="+mn-ea"/>
                <a:sym typeface="+mn-lt"/>
              </a:endParaRPr>
            </a:p>
          </p:txBody>
        </p:sp>
        <p:sp>
          <p:nvSpPr>
            <p:cNvPr id="40" name="Rounded Rectangle 8"/>
            <p:cNvSpPr/>
            <p:nvPr/>
          </p:nvSpPr>
          <p:spPr>
            <a:xfrm>
              <a:off x="7475263" y="2051342"/>
              <a:ext cx="1038348" cy="1003824"/>
            </a:xfrm>
            <a:prstGeom prst="roundRect">
              <a:avLst>
                <a:gd name="adj" fmla="val 7442"/>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defTabSz="1218565" fontAlgn="base">
                <a:spcBef>
                  <a:spcPct val="0"/>
                </a:spcBef>
                <a:spcAft>
                  <a:spcPct val="0"/>
                </a:spcAft>
              </a:pPr>
              <a:endParaRPr lang="en-US" sz="2400" dirty="0">
                <a:solidFill>
                  <a:prstClr val="white"/>
                </a:solidFill>
                <a:cs typeface="+mn-ea"/>
                <a:sym typeface="+mn-lt"/>
              </a:endParaRPr>
            </a:p>
          </p:txBody>
        </p:sp>
        <p:sp>
          <p:nvSpPr>
            <p:cNvPr id="41" name="Rounded Rectangle 9"/>
            <p:cNvSpPr/>
            <p:nvPr/>
          </p:nvSpPr>
          <p:spPr>
            <a:xfrm>
              <a:off x="7475263" y="4130366"/>
              <a:ext cx="1038348" cy="1003824"/>
            </a:xfrm>
            <a:prstGeom prst="roundRect">
              <a:avLst>
                <a:gd name="adj" fmla="val 7442"/>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defTabSz="1218565" fontAlgn="base">
                <a:spcBef>
                  <a:spcPct val="0"/>
                </a:spcBef>
                <a:spcAft>
                  <a:spcPct val="0"/>
                </a:spcAft>
              </a:pPr>
              <a:endParaRPr lang="en-US" sz="2400" dirty="0">
                <a:solidFill>
                  <a:prstClr val="white"/>
                </a:solidFill>
                <a:cs typeface="+mn-ea"/>
                <a:sym typeface="+mn-lt"/>
              </a:endParaRPr>
            </a:p>
          </p:txBody>
        </p:sp>
        <p:cxnSp>
          <p:nvCxnSpPr>
            <p:cNvPr id="54" name="Straight Connector 12"/>
            <p:cNvCxnSpPr/>
            <p:nvPr/>
          </p:nvCxnSpPr>
          <p:spPr>
            <a:xfrm flipH="1" flipV="1">
              <a:off x="4330257" y="3055167"/>
              <a:ext cx="724373" cy="536591"/>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6" name="Straight Connector 14"/>
            <p:cNvCxnSpPr/>
            <p:nvPr/>
          </p:nvCxnSpPr>
          <p:spPr>
            <a:xfrm flipH="1">
              <a:off x="4348602" y="3591758"/>
              <a:ext cx="706028" cy="538609"/>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7" name="Straight Connector 16"/>
            <p:cNvCxnSpPr/>
            <p:nvPr/>
          </p:nvCxnSpPr>
          <p:spPr>
            <a:xfrm flipV="1">
              <a:off x="6750891" y="3055167"/>
              <a:ext cx="724373" cy="536591"/>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8" name="Straight Connector 18"/>
            <p:cNvCxnSpPr/>
            <p:nvPr/>
          </p:nvCxnSpPr>
          <p:spPr>
            <a:xfrm>
              <a:off x="6750891" y="3591758"/>
              <a:ext cx="724373" cy="538609"/>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59" name="Group 23"/>
            <p:cNvGrpSpPr/>
            <p:nvPr/>
          </p:nvGrpSpPr>
          <p:grpSpPr>
            <a:xfrm>
              <a:off x="7619487" y="2339669"/>
              <a:ext cx="783966" cy="427171"/>
              <a:chOff x="6750050" y="3321051"/>
              <a:chExt cx="195263" cy="106363"/>
            </a:xfrm>
            <a:solidFill>
              <a:schemeClr val="tx1">
                <a:lumMod val="75000"/>
                <a:lumOff val="25000"/>
              </a:schemeClr>
            </a:solidFill>
          </p:grpSpPr>
          <p:sp>
            <p:nvSpPr>
              <p:cNvPr id="76" name="Freeform 30"/>
              <p:cNvSpPr>
                <a:spLocks noEditPoints="1"/>
              </p:cNvSpPr>
              <p:nvPr/>
            </p:nvSpPr>
            <p:spPr bwMode="auto">
              <a:xfrm>
                <a:off x="6750050" y="3321051"/>
                <a:ext cx="141288" cy="106363"/>
              </a:xfrm>
              <a:custGeom>
                <a:avLst/>
                <a:gdLst>
                  <a:gd name="T0" fmla="*/ 26 w 87"/>
                  <a:gd name="T1" fmla="*/ 23 h 65"/>
                  <a:gd name="T2" fmla="*/ 26 w 87"/>
                  <a:gd name="T3" fmla="*/ 33 h 65"/>
                  <a:gd name="T4" fmla="*/ 8 w 87"/>
                  <a:gd name="T5" fmla="*/ 17 h 65"/>
                  <a:gd name="T6" fmla="*/ 8 w 87"/>
                  <a:gd name="T7" fmla="*/ 0 h 65"/>
                  <a:gd name="T8" fmla="*/ 0 w 87"/>
                  <a:gd name="T9" fmla="*/ 0 h 65"/>
                  <a:gd name="T10" fmla="*/ 0 w 87"/>
                  <a:gd name="T11" fmla="*/ 17 h 65"/>
                  <a:gd name="T12" fmla="*/ 26 w 87"/>
                  <a:gd name="T13" fmla="*/ 42 h 65"/>
                  <a:gd name="T14" fmla="*/ 26 w 87"/>
                  <a:gd name="T15" fmla="*/ 42 h 65"/>
                  <a:gd name="T16" fmla="*/ 26 w 87"/>
                  <a:gd name="T17" fmla="*/ 49 h 65"/>
                  <a:gd name="T18" fmla="*/ 41 w 87"/>
                  <a:gd name="T19" fmla="*/ 65 h 65"/>
                  <a:gd name="T20" fmla="*/ 87 w 87"/>
                  <a:gd name="T21" fmla="*/ 65 h 65"/>
                  <a:gd name="T22" fmla="*/ 87 w 87"/>
                  <a:gd name="T23" fmla="*/ 9 h 65"/>
                  <a:gd name="T24" fmla="*/ 41 w 87"/>
                  <a:gd name="T25" fmla="*/ 9 h 65"/>
                  <a:gd name="T26" fmla="*/ 26 w 87"/>
                  <a:gd name="T27" fmla="*/ 23 h 65"/>
                  <a:gd name="T28" fmla="*/ 73 w 87"/>
                  <a:gd name="T29" fmla="*/ 19 h 65"/>
                  <a:gd name="T30" fmla="*/ 80 w 87"/>
                  <a:gd name="T31" fmla="*/ 19 h 65"/>
                  <a:gd name="T32" fmla="*/ 80 w 87"/>
                  <a:gd name="T33" fmla="*/ 56 h 65"/>
                  <a:gd name="T34" fmla="*/ 73 w 87"/>
                  <a:gd name="T35" fmla="*/ 56 h 65"/>
                  <a:gd name="T36" fmla="*/ 73 w 87"/>
                  <a:gd name="T37" fmla="*/ 1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 h="65">
                    <a:moveTo>
                      <a:pt x="26" y="23"/>
                    </a:moveTo>
                    <a:cubicBezTo>
                      <a:pt x="26" y="33"/>
                      <a:pt x="26" y="33"/>
                      <a:pt x="26" y="33"/>
                    </a:cubicBezTo>
                    <a:cubicBezTo>
                      <a:pt x="7" y="33"/>
                      <a:pt x="8" y="17"/>
                      <a:pt x="8" y="17"/>
                    </a:cubicBezTo>
                    <a:cubicBezTo>
                      <a:pt x="8" y="0"/>
                      <a:pt x="8" y="0"/>
                      <a:pt x="8" y="0"/>
                    </a:cubicBezTo>
                    <a:cubicBezTo>
                      <a:pt x="0" y="0"/>
                      <a:pt x="0" y="0"/>
                      <a:pt x="0" y="0"/>
                    </a:cubicBezTo>
                    <a:cubicBezTo>
                      <a:pt x="0" y="17"/>
                      <a:pt x="0" y="17"/>
                      <a:pt x="0" y="17"/>
                    </a:cubicBezTo>
                    <a:cubicBezTo>
                      <a:pt x="0" y="43"/>
                      <a:pt x="26" y="42"/>
                      <a:pt x="26" y="42"/>
                    </a:cubicBezTo>
                    <a:cubicBezTo>
                      <a:pt x="26" y="42"/>
                      <a:pt x="26" y="42"/>
                      <a:pt x="26" y="42"/>
                    </a:cubicBezTo>
                    <a:cubicBezTo>
                      <a:pt x="26" y="49"/>
                      <a:pt x="26" y="49"/>
                      <a:pt x="26" y="49"/>
                    </a:cubicBezTo>
                    <a:cubicBezTo>
                      <a:pt x="26" y="49"/>
                      <a:pt x="25" y="65"/>
                      <a:pt x="41" y="65"/>
                    </a:cubicBezTo>
                    <a:cubicBezTo>
                      <a:pt x="61" y="65"/>
                      <a:pt x="87" y="65"/>
                      <a:pt x="87" y="65"/>
                    </a:cubicBezTo>
                    <a:cubicBezTo>
                      <a:pt x="87" y="9"/>
                      <a:pt x="87" y="9"/>
                      <a:pt x="87" y="9"/>
                    </a:cubicBezTo>
                    <a:cubicBezTo>
                      <a:pt x="87" y="9"/>
                      <a:pt x="60" y="9"/>
                      <a:pt x="41" y="9"/>
                    </a:cubicBezTo>
                    <a:cubicBezTo>
                      <a:pt x="26" y="9"/>
                      <a:pt x="26" y="23"/>
                      <a:pt x="26" y="23"/>
                    </a:cubicBezTo>
                    <a:close/>
                    <a:moveTo>
                      <a:pt x="73" y="19"/>
                    </a:moveTo>
                    <a:cubicBezTo>
                      <a:pt x="80" y="19"/>
                      <a:pt x="80" y="19"/>
                      <a:pt x="80" y="19"/>
                    </a:cubicBezTo>
                    <a:cubicBezTo>
                      <a:pt x="80" y="56"/>
                      <a:pt x="80" y="56"/>
                      <a:pt x="80" y="56"/>
                    </a:cubicBezTo>
                    <a:cubicBezTo>
                      <a:pt x="73" y="56"/>
                      <a:pt x="73" y="56"/>
                      <a:pt x="73" y="56"/>
                    </a:cubicBezTo>
                    <a:lnTo>
                      <a:pt x="73" y="19"/>
                    </a:lnTo>
                    <a:close/>
                  </a:path>
                </a:pathLst>
              </a:custGeom>
              <a:grpFill/>
              <a:ln>
                <a:noFill/>
              </a:ln>
            </p:spPr>
            <p:txBody>
              <a:bodyPr vert="horz" wrap="square" lIns="162510" tIns="81255" rIns="162510" bIns="81255" numCol="1" anchor="t" anchorCtr="0" compatLnSpc="1"/>
              <a:lstStyle/>
              <a:p>
                <a:pPr defTabSz="1218565" fontAlgn="base">
                  <a:spcBef>
                    <a:spcPct val="0"/>
                  </a:spcBef>
                  <a:spcAft>
                    <a:spcPct val="0"/>
                  </a:spcAft>
                </a:pPr>
                <a:endParaRPr lang="en-US" sz="2400" dirty="0">
                  <a:solidFill>
                    <a:prstClr val="black"/>
                  </a:solidFill>
                  <a:cs typeface="+mn-ea"/>
                  <a:sym typeface="+mn-lt"/>
                </a:endParaRPr>
              </a:p>
            </p:txBody>
          </p:sp>
          <p:sp>
            <p:nvSpPr>
              <p:cNvPr id="77" name="Freeform 31"/>
              <p:cNvSpPr>
                <a:spLocks noEditPoints="1"/>
              </p:cNvSpPr>
              <p:nvPr/>
            </p:nvSpPr>
            <p:spPr bwMode="auto">
              <a:xfrm>
                <a:off x="6897688" y="3397251"/>
                <a:ext cx="47625" cy="17463"/>
              </a:xfrm>
              <a:custGeom>
                <a:avLst/>
                <a:gdLst>
                  <a:gd name="T0" fmla="*/ 0 w 29"/>
                  <a:gd name="T1" fmla="*/ 10 h 10"/>
                  <a:gd name="T2" fmla="*/ 29 w 29"/>
                  <a:gd name="T3" fmla="*/ 10 h 10"/>
                  <a:gd name="T4" fmla="*/ 29 w 29"/>
                  <a:gd name="T5" fmla="*/ 0 h 10"/>
                  <a:gd name="T6" fmla="*/ 0 w 29"/>
                  <a:gd name="T7" fmla="*/ 0 h 10"/>
                  <a:gd name="T8" fmla="*/ 0 w 29"/>
                  <a:gd name="T9" fmla="*/ 10 h 10"/>
                  <a:gd name="T10" fmla="*/ 24 w 29"/>
                  <a:gd name="T11" fmla="*/ 2 h 10"/>
                  <a:gd name="T12" fmla="*/ 27 w 29"/>
                  <a:gd name="T13" fmla="*/ 5 h 10"/>
                  <a:gd name="T14" fmla="*/ 24 w 29"/>
                  <a:gd name="T15" fmla="*/ 8 h 10"/>
                  <a:gd name="T16" fmla="*/ 21 w 29"/>
                  <a:gd name="T17" fmla="*/ 5 h 10"/>
                  <a:gd name="T18" fmla="*/ 24 w 29"/>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10">
                    <a:moveTo>
                      <a:pt x="0" y="10"/>
                    </a:moveTo>
                    <a:cubicBezTo>
                      <a:pt x="29" y="10"/>
                      <a:pt x="29" y="10"/>
                      <a:pt x="29" y="10"/>
                    </a:cubicBezTo>
                    <a:cubicBezTo>
                      <a:pt x="29" y="0"/>
                      <a:pt x="29" y="0"/>
                      <a:pt x="29" y="0"/>
                    </a:cubicBezTo>
                    <a:cubicBezTo>
                      <a:pt x="0" y="0"/>
                      <a:pt x="0" y="0"/>
                      <a:pt x="0" y="0"/>
                    </a:cubicBezTo>
                    <a:lnTo>
                      <a:pt x="0" y="10"/>
                    </a:lnTo>
                    <a:close/>
                    <a:moveTo>
                      <a:pt x="24" y="2"/>
                    </a:moveTo>
                    <a:cubicBezTo>
                      <a:pt x="26" y="2"/>
                      <a:pt x="27" y="4"/>
                      <a:pt x="27" y="5"/>
                    </a:cubicBezTo>
                    <a:cubicBezTo>
                      <a:pt x="27" y="7"/>
                      <a:pt x="26" y="8"/>
                      <a:pt x="24" y="8"/>
                    </a:cubicBezTo>
                    <a:cubicBezTo>
                      <a:pt x="23" y="8"/>
                      <a:pt x="21" y="7"/>
                      <a:pt x="21" y="5"/>
                    </a:cubicBezTo>
                    <a:cubicBezTo>
                      <a:pt x="21" y="4"/>
                      <a:pt x="23" y="2"/>
                      <a:pt x="24" y="2"/>
                    </a:cubicBezTo>
                    <a:close/>
                  </a:path>
                </a:pathLst>
              </a:custGeom>
              <a:grpFill/>
              <a:ln>
                <a:noFill/>
              </a:ln>
            </p:spPr>
            <p:txBody>
              <a:bodyPr vert="horz" wrap="square" lIns="162510" tIns="81255" rIns="162510" bIns="81255" numCol="1" anchor="t" anchorCtr="0" compatLnSpc="1"/>
              <a:lstStyle/>
              <a:p>
                <a:pPr defTabSz="1218565" fontAlgn="base">
                  <a:spcBef>
                    <a:spcPct val="0"/>
                  </a:spcBef>
                  <a:spcAft>
                    <a:spcPct val="0"/>
                  </a:spcAft>
                </a:pPr>
                <a:endParaRPr lang="en-US" sz="2400" dirty="0">
                  <a:solidFill>
                    <a:prstClr val="black"/>
                  </a:solidFill>
                  <a:cs typeface="+mn-ea"/>
                  <a:sym typeface="+mn-lt"/>
                </a:endParaRPr>
              </a:p>
            </p:txBody>
          </p:sp>
          <p:sp>
            <p:nvSpPr>
              <p:cNvPr id="78" name="Freeform 32"/>
              <p:cNvSpPr>
                <a:spLocks noEditPoints="1"/>
              </p:cNvSpPr>
              <p:nvPr/>
            </p:nvSpPr>
            <p:spPr bwMode="auto">
              <a:xfrm>
                <a:off x="6897688" y="3352801"/>
                <a:ext cx="47625" cy="15875"/>
              </a:xfrm>
              <a:custGeom>
                <a:avLst/>
                <a:gdLst>
                  <a:gd name="T0" fmla="*/ 0 w 29"/>
                  <a:gd name="T1" fmla="*/ 0 h 10"/>
                  <a:gd name="T2" fmla="*/ 0 w 29"/>
                  <a:gd name="T3" fmla="*/ 10 h 10"/>
                  <a:gd name="T4" fmla="*/ 29 w 29"/>
                  <a:gd name="T5" fmla="*/ 10 h 10"/>
                  <a:gd name="T6" fmla="*/ 29 w 29"/>
                  <a:gd name="T7" fmla="*/ 0 h 10"/>
                  <a:gd name="T8" fmla="*/ 0 w 29"/>
                  <a:gd name="T9" fmla="*/ 0 h 10"/>
                  <a:gd name="T10" fmla="*/ 24 w 29"/>
                  <a:gd name="T11" fmla="*/ 8 h 10"/>
                  <a:gd name="T12" fmla="*/ 21 w 29"/>
                  <a:gd name="T13" fmla="*/ 5 h 10"/>
                  <a:gd name="T14" fmla="*/ 24 w 29"/>
                  <a:gd name="T15" fmla="*/ 2 h 10"/>
                  <a:gd name="T16" fmla="*/ 27 w 29"/>
                  <a:gd name="T17" fmla="*/ 5 h 10"/>
                  <a:gd name="T18" fmla="*/ 24 w 29"/>
                  <a:gd name="T19"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10">
                    <a:moveTo>
                      <a:pt x="0" y="0"/>
                    </a:moveTo>
                    <a:cubicBezTo>
                      <a:pt x="0" y="10"/>
                      <a:pt x="0" y="10"/>
                      <a:pt x="0" y="10"/>
                    </a:cubicBezTo>
                    <a:cubicBezTo>
                      <a:pt x="29" y="10"/>
                      <a:pt x="29" y="10"/>
                      <a:pt x="29" y="10"/>
                    </a:cubicBezTo>
                    <a:cubicBezTo>
                      <a:pt x="29" y="0"/>
                      <a:pt x="29" y="0"/>
                      <a:pt x="29" y="0"/>
                    </a:cubicBezTo>
                    <a:lnTo>
                      <a:pt x="0" y="0"/>
                    </a:lnTo>
                    <a:close/>
                    <a:moveTo>
                      <a:pt x="24" y="8"/>
                    </a:moveTo>
                    <a:cubicBezTo>
                      <a:pt x="23" y="8"/>
                      <a:pt x="21" y="7"/>
                      <a:pt x="21" y="5"/>
                    </a:cubicBezTo>
                    <a:cubicBezTo>
                      <a:pt x="21" y="4"/>
                      <a:pt x="23" y="2"/>
                      <a:pt x="24" y="2"/>
                    </a:cubicBezTo>
                    <a:cubicBezTo>
                      <a:pt x="26" y="2"/>
                      <a:pt x="27" y="4"/>
                      <a:pt x="27" y="5"/>
                    </a:cubicBezTo>
                    <a:cubicBezTo>
                      <a:pt x="27" y="7"/>
                      <a:pt x="26" y="8"/>
                      <a:pt x="24" y="8"/>
                    </a:cubicBezTo>
                    <a:close/>
                  </a:path>
                </a:pathLst>
              </a:custGeom>
              <a:grpFill/>
              <a:ln>
                <a:noFill/>
              </a:ln>
            </p:spPr>
            <p:txBody>
              <a:bodyPr vert="horz" wrap="square" lIns="162510" tIns="81255" rIns="162510" bIns="81255" numCol="1" anchor="t" anchorCtr="0" compatLnSpc="1"/>
              <a:lstStyle/>
              <a:p>
                <a:pPr defTabSz="1218565" fontAlgn="base">
                  <a:spcBef>
                    <a:spcPct val="0"/>
                  </a:spcBef>
                  <a:spcAft>
                    <a:spcPct val="0"/>
                  </a:spcAft>
                </a:pPr>
                <a:endParaRPr lang="en-US" sz="2400" dirty="0">
                  <a:solidFill>
                    <a:prstClr val="black"/>
                  </a:solidFill>
                  <a:cs typeface="+mn-ea"/>
                  <a:sym typeface="+mn-lt"/>
                </a:endParaRPr>
              </a:p>
            </p:txBody>
          </p:sp>
        </p:grpSp>
        <p:grpSp>
          <p:nvGrpSpPr>
            <p:cNvPr id="60" name="Group 27"/>
            <p:cNvGrpSpPr/>
            <p:nvPr/>
          </p:nvGrpSpPr>
          <p:grpSpPr>
            <a:xfrm>
              <a:off x="3539681" y="2265263"/>
              <a:ext cx="579494" cy="575981"/>
              <a:chOff x="744538" y="3198813"/>
              <a:chExt cx="249237" cy="247650"/>
            </a:xfrm>
            <a:solidFill>
              <a:schemeClr val="tx1">
                <a:lumMod val="75000"/>
                <a:lumOff val="25000"/>
              </a:schemeClr>
            </a:solidFill>
          </p:grpSpPr>
          <p:sp>
            <p:nvSpPr>
              <p:cNvPr id="72" name="Freeform 8"/>
              <p:cNvSpPr/>
              <p:nvPr/>
            </p:nvSpPr>
            <p:spPr bwMode="auto">
              <a:xfrm>
                <a:off x="744538" y="3379788"/>
                <a:ext cx="66675" cy="66675"/>
              </a:xfrm>
              <a:custGeom>
                <a:avLst/>
                <a:gdLst>
                  <a:gd name="T0" fmla="*/ 19 w 42"/>
                  <a:gd name="T1" fmla="*/ 1 h 42"/>
                  <a:gd name="T2" fmla="*/ 0 w 42"/>
                  <a:gd name="T3" fmla="*/ 42 h 42"/>
                  <a:gd name="T4" fmla="*/ 42 w 42"/>
                  <a:gd name="T5" fmla="*/ 24 h 42"/>
                  <a:gd name="T6" fmla="*/ 42 w 42"/>
                  <a:gd name="T7" fmla="*/ 24 h 42"/>
                  <a:gd name="T8" fmla="*/ 19 w 42"/>
                  <a:gd name="T9" fmla="*/ 0 h 42"/>
                  <a:gd name="T10" fmla="*/ 19 w 42"/>
                  <a:gd name="T11" fmla="*/ 1 h 42"/>
                </a:gdLst>
                <a:ahLst/>
                <a:cxnLst>
                  <a:cxn ang="0">
                    <a:pos x="T0" y="T1"/>
                  </a:cxn>
                  <a:cxn ang="0">
                    <a:pos x="T2" y="T3"/>
                  </a:cxn>
                  <a:cxn ang="0">
                    <a:pos x="T4" y="T5"/>
                  </a:cxn>
                  <a:cxn ang="0">
                    <a:pos x="T6" y="T7"/>
                  </a:cxn>
                  <a:cxn ang="0">
                    <a:pos x="T8" y="T9"/>
                  </a:cxn>
                  <a:cxn ang="0">
                    <a:pos x="T10" y="T11"/>
                  </a:cxn>
                </a:cxnLst>
                <a:rect l="0" t="0" r="r" b="b"/>
                <a:pathLst>
                  <a:path w="42" h="42">
                    <a:moveTo>
                      <a:pt x="19" y="1"/>
                    </a:moveTo>
                    <a:lnTo>
                      <a:pt x="0" y="42"/>
                    </a:lnTo>
                    <a:lnTo>
                      <a:pt x="42" y="24"/>
                    </a:lnTo>
                    <a:lnTo>
                      <a:pt x="42" y="24"/>
                    </a:lnTo>
                    <a:lnTo>
                      <a:pt x="19" y="0"/>
                    </a:lnTo>
                    <a:lnTo>
                      <a:pt x="19"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62510" tIns="81255" rIns="162510" bIns="81255" numCol="1" anchor="t" anchorCtr="0" compatLnSpc="1"/>
              <a:lstStyle/>
              <a:p>
                <a:pPr defTabSz="1218565" fontAlgn="base">
                  <a:spcBef>
                    <a:spcPct val="0"/>
                  </a:spcBef>
                  <a:spcAft>
                    <a:spcPct val="0"/>
                  </a:spcAft>
                </a:pPr>
                <a:endParaRPr lang="en-US" sz="2400" dirty="0">
                  <a:solidFill>
                    <a:prstClr val="black"/>
                  </a:solidFill>
                  <a:cs typeface="+mn-ea"/>
                  <a:sym typeface="+mn-lt"/>
                </a:endParaRPr>
              </a:p>
            </p:txBody>
          </p:sp>
          <p:sp>
            <p:nvSpPr>
              <p:cNvPr id="73" name="Freeform 9"/>
              <p:cNvSpPr/>
              <p:nvPr/>
            </p:nvSpPr>
            <p:spPr bwMode="auto">
              <a:xfrm>
                <a:off x="782638" y="3219451"/>
                <a:ext cx="165100" cy="168275"/>
              </a:xfrm>
              <a:custGeom>
                <a:avLst/>
                <a:gdLst>
                  <a:gd name="T0" fmla="*/ 94 w 104"/>
                  <a:gd name="T1" fmla="*/ 0 h 106"/>
                  <a:gd name="T2" fmla="*/ 0 w 104"/>
                  <a:gd name="T3" fmla="*/ 96 h 106"/>
                  <a:gd name="T4" fmla="*/ 9 w 104"/>
                  <a:gd name="T5" fmla="*/ 106 h 106"/>
                  <a:gd name="T6" fmla="*/ 104 w 104"/>
                  <a:gd name="T7" fmla="*/ 10 h 106"/>
                  <a:gd name="T8" fmla="*/ 94 w 104"/>
                  <a:gd name="T9" fmla="*/ 0 h 106"/>
                </a:gdLst>
                <a:ahLst/>
                <a:cxnLst>
                  <a:cxn ang="0">
                    <a:pos x="T0" y="T1"/>
                  </a:cxn>
                  <a:cxn ang="0">
                    <a:pos x="T2" y="T3"/>
                  </a:cxn>
                  <a:cxn ang="0">
                    <a:pos x="T4" y="T5"/>
                  </a:cxn>
                  <a:cxn ang="0">
                    <a:pos x="T6" y="T7"/>
                  </a:cxn>
                  <a:cxn ang="0">
                    <a:pos x="T8" y="T9"/>
                  </a:cxn>
                </a:cxnLst>
                <a:rect l="0" t="0" r="r" b="b"/>
                <a:pathLst>
                  <a:path w="104" h="106">
                    <a:moveTo>
                      <a:pt x="94" y="0"/>
                    </a:moveTo>
                    <a:lnTo>
                      <a:pt x="0" y="96"/>
                    </a:lnTo>
                    <a:lnTo>
                      <a:pt x="9" y="106"/>
                    </a:lnTo>
                    <a:lnTo>
                      <a:pt x="104" y="10"/>
                    </a:lnTo>
                    <a:lnTo>
                      <a:pt x="9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62510" tIns="81255" rIns="162510" bIns="81255" numCol="1" anchor="t" anchorCtr="0" compatLnSpc="1"/>
              <a:lstStyle/>
              <a:p>
                <a:pPr defTabSz="1218565" fontAlgn="base">
                  <a:spcBef>
                    <a:spcPct val="0"/>
                  </a:spcBef>
                  <a:spcAft>
                    <a:spcPct val="0"/>
                  </a:spcAft>
                </a:pPr>
                <a:endParaRPr lang="en-US" sz="2400" dirty="0">
                  <a:solidFill>
                    <a:prstClr val="black"/>
                  </a:solidFill>
                  <a:cs typeface="+mn-ea"/>
                  <a:sym typeface="+mn-lt"/>
                </a:endParaRPr>
              </a:p>
            </p:txBody>
          </p:sp>
          <p:sp>
            <p:nvSpPr>
              <p:cNvPr id="74" name="Freeform 10"/>
              <p:cNvSpPr/>
              <p:nvPr/>
            </p:nvSpPr>
            <p:spPr bwMode="auto">
              <a:xfrm>
                <a:off x="804863" y="3244851"/>
                <a:ext cx="165100" cy="165100"/>
              </a:xfrm>
              <a:custGeom>
                <a:avLst/>
                <a:gdLst>
                  <a:gd name="T0" fmla="*/ 95 w 104"/>
                  <a:gd name="T1" fmla="*/ 0 h 104"/>
                  <a:gd name="T2" fmla="*/ 0 w 104"/>
                  <a:gd name="T3" fmla="*/ 94 h 104"/>
                  <a:gd name="T4" fmla="*/ 10 w 104"/>
                  <a:gd name="T5" fmla="*/ 104 h 104"/>
                  <a:gd name="T6" fmla="*/ 104 w 104"/>
                  <a:gd name="T7" fmla="*/ 9 h 104"/>
                  <a:gd name="T8" fmla="*/ 95 w 104"/>
                  <a:gd name="T9" fmla="*/ 0 h 104"/>
                </a:gdLst>
                <a:ahLst/>
                <a:cxnLst>
                  <a:cxn ang="0">
                    <a:pos x="T0" y="T1"/>
                  </a:cxn>
                  <a:cxn ang="0">
                    <a:pos x="T2" y="T3"/>
                  </a:cxn>
                  <a:cxn ang="0">
                    <a:pos x="T4" y="T5"/>
                  </a:cxn>
                  <a:cxn ang="0">
                    <a:pos x="T6" y="T7"/>
                  </a:cxn>
                  <a:cxn ang="0">
                    <a:pos x="T8" y="T9"/>
                  </a:cxn>
                </a:cxnLst>
                <a:rect l="0" t="0" r="r" b="b"/>
                <a:pathLst>
                  <a:path w="104" h="104">
                    <a:moveTo>
                      <a:pt x="95" y="0"/>
                    </a:moveTo>
                    <a:lnTo>
                      <a:pt x="0" y="94"/>
                    </a:lnTo>
                    <a:lnTo>
                      <a:pt x="10" y="104"/>
                    </a:lnTo>
                    <a:lnTo>
                      <a:pt x="104" y="9"/>
                    </a:lnTo>
                    <a:lnTo>
                      <a:pt x="9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62510" tIns="81255" rIns="162510" bIns="81255" numCol="1" anchor="t" anchorCtr="0" compatLnSpc="1"/>
              <a:lstStyle/>
              <a:p>
                <a:pPr defTabSz="1218565" fontAlgn="base">
                  <a:spcBef>
                    <a:spcPct val="0"/>
                  </a:spcBef>
                  <a:spcAft>
                    <a:spcPct val="0"/>
                  </a:spcAft>
                </a:pPr>
                <a:endParaRPr lang="en-US" sz="2400" dirty="0">
                  <a:solidFill>
                    <a:prstClr val="black"/>
                  </a:solidFill>
                  <a:cs typeface="+mn-ea"/>
                  <a:sym typeface="+mn-lt"/>
                </a:endParaRPr>
              </a:p>
            </p:txBody>
          </p:sp>
          <p:sp>
            <p:nvSpPr>
              <p:cNvPr id="75" name="Freeform 11"/>
              <p:cNvSpPr/>
              <p:nvPr/>
            </p:nvSpPr>
            <p:spPr bwMode="auto">
              <a:xfrm>
                <a:off x="942975" y="3198813"/>
                <a:ext cx="50800" cy="49213"/>
              </a:xfrm>
              <a:custGeom>
                <a:avLst/>
                <a:gdLst>
                  <a:gd name="T0" fmla="*/ 17 w 26"/>
                  <a:gd name="T1" fmla="*/ 8 h 26"/>
                  <a:gd name="T2" fmla="*/ 0 w 26"/>
                  <a:gd name="T3" fmla="*/ 7 h 26"/>
                  <a:gd name="T4" fmla="*/ 19 w 26"/>
                  <a:gd name="T5" fmla="*/ 26 h 26"/>
                  <a:gd name="T6" fmla="*/ 17 w 26"/>
                  <a:gd name="T7" fmla="*/ 8 h 26"/>
                </a:gdLst>
                <a:ahLst/>
                <a:cxnLst>
                  <a:cxn ang="0">
                    <a:pos x="T0" y="T1"/>
                  </a:cxn>
                  <a:cxn ang="0">
                    <a:pos x="T2" y="T3"/>
                  </a:cxn>
                  <a:cxn ang="0">
                    <a:pos x="T4" y="T5"/>
                  </a:cxn>
                  <a:cxn ang="0">
                    <a:pos x="T6" y="T7"/>
                  </a:cxn>
                </a:cxnLst>
                <a:rect l="0" t="0" r="r" b="b"/>
                <a:pathLst>
                  <a:path w="26" h="26">
                    <a:moveTo>
                      <a:pt x="17" y="8"/>
                    </a:moveTo>
                    <a:cubicBezTo>
                      <a:pt x="9" y="0"/>
                      <a:pt x="0" y="7"/>
                      <a:pt x="0" y="7"/>
                    </a:cubicBezTo>
                    <a:cubicBezTo>
                      <a:pt x="19" y="26"/>
                      <a:pt x="19" y="26"/>
                      <a:pt x="19" y="26"/>
                    </a:cubicBezTo>
                    <a:cubicBezTo>
                      <a:pt x="19" y="26"/>
                      <a:pt x="26" y="17"/>
                      <a:pt x="17"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62510" tIns="81255" rIns="162510" bIns="81255" numCol="1" anchor="t" anchorCtr="0" compatLnSpc="1"/>
              <a:lstStyle/>
              <a:p>
                <a:pPr defTabSz="1218565" fontAlgn="base">
                  <a:spcBef>
                    <a:spcPct val="0"/>
                  </a:spcBef>
                  <a:spcAft>
                    <a:spcPct val="0"/>
                  </a:spcAft>
                </a:pPr>
                <a:endParaRPr lang="en-US" sz="2400" dirty="0">
                  <a:solidFill>
                    <a:prstClr val="black"/>
                  </a:solidFill>
                  <a:cs typeface="+mn-ea"/>
                  <a:sym typeface="+mn-lt"/>
                </a:endParaRPr>
              </a:p>
            </p:txBody>
          </p:sp>
        </p:grpSp>
        <p:grpSp>
          <p:nvGrpSpPr>
            <p:cNvPr id="61" name="Group 32"/>
            <p:cNvGrpSpPr/>
            <p:nvPr/>
          </p:nvGrpSpPr>
          <p:grpSpPr>
            <a:xfrm>
              <a:off x="3544913" y="4347026"/>
              <a:ext cx="574262" cy="570506"/>
              <a:chOff x="1979613" y="3067051"/>
              <a:chExt cx="231775" cy="230188"/>
            </a:xfrm>
            <a:solidFill>
              <a:schemeClr val="tx1">
                <a:lumMod val="75000"/>
                <a:lumOff val="25000"/>
              </a:schemeClr>
            </a:solidFill>
          </p:grpSpPr>
          <p:sp>
            <p:nvSpPr>
              <p:cNvPr id="69" name="Freeform 38"/>
              <p:cNvSpPr>
                <a:spLocks noEditPoints="1"/>
              </p:cNvSpPr>
              <p:nvPr/>
            </p:nvSpPr>
            <p:spPr bwMode="auto">
              <a:xfrm>
                <a:off x="1979613" y="3067051"/>
                <a:ext cx="231775" cy="230188"/>
              </a:xfrm>
              <a:custGeom>
                <a:avLst/>
                <a:gdLst>
                  <a:gd name="T0" fmla="*/ 61 w 122"/>
                  <a:gd name="T1" fmla="*/ 0 h 122"/>
                  <a:gd name="T2" fmla="*/ 0 w 122"/>
                  <a:gd name="T3" fmla="*/ 61 h 122"/>
                  <a:gd name="T4" fmla="*/ 61 w 122"/>
                  <a:gd name="T5" fmla="*/ 122 h 122"/>
                  <a:gd name="T6" fmla="*/ 122 w 122"/>
                  <a:gd name="T7" fmla="*/ 61 h 122"/>
                  <a:gd name="T8" fmla="*/ 61 w 122"/>
                  <a:gd name="T9" fmla="*/ 0 h 122"/>
                  <a:gd name="T10" fmla="*/ 64 w 122"/>
                  <a:gd name="T11" fmla="*/ 109 h 122"/>
                  <a:gd name="T12" fmla="*/ 64 w 122"/>
                  <a:gd name="T13" fmla="*/ 102 h 122"/>
                  <a:gd name="T14" fmla="*/ 57 w 122"/>
                  <a:gd name="T15" fmla="*/ 102 h 122"/>
                  <a:gd name="T16" fmla="*/ 57 w 122"/>
                  <a:gd name="T17" fmla="*/ 109 h 122"/>
                  <a:gd name="T18" fmla="*/ 29 w 122"/>
                  <a:gd name="T19" fmla="*/ 97 h 122"/>
                  <a:gd name="T20" fmla="*/ 28 w 122"/>
                  <a:gd name="T21" fmla="*/ 97 h 122"/>
                  <a:gd name="T22" fmla="*/ 27 w 122"/>
                  <a:gd name="T23" fmla="*/ 95 h 122"/>
                  <a:gd name="T24" fmla="*/ 25 w 122"/>
                  <a:gd name="T25" fmla="*/ 93 h 122"/>
                  <a:gd name="T26" fmla="*/ 24 w 122"/>
                  <a:gd name="T27" fmla="*/ 93 h 122"/>
                  <a:gd name="T28" fmla="*/ 13 w 122"/>
                  <a:gd name="T29" fmla="*/ 65 h 122"/>
                  <a:gd name="T30" fmla="*/ 20 w 122"/>
                  <a:gd name="T31" fmla="*/ 65 h 122"/>
                  <a:gd name="T32" fmla="*/ 20 w 122"/>
                  <a:gd name="T33" fmla="*/ 58 h 122"/>
                  <a:gd name="T34" fmla="*/ 13 w 122"/>
                  <a:gd name="T35" fmla="*/ 58 h 122"/>
                  <a:gd name="T36" fmla="*/ 57 w 122"/>
                  <a:gd name="T37" fmla="*/ 13 h 122"/>
                  <a:gd name="T38" fmla="*/ 57 w 122"/>
                  <a:gd name="T39" fmla="*/ 20 h 122"/>
                  <a:gd name="T40" fmla="*/ 64 w 122"/>
                  <a:gd name="T41" fmla="*/ 20 h 122"/>
                  <a:gd name="T42" fmla="*/ 64 w 122"/>
                  <a:gd name="T43" fmla="*/ 13 h 122"/>
                  <a:gd name="T44" fmla="*/ 83 w 122"/>
                  <a:gd name="T45" fmla="*/ 18 h 122"/>
                  <a:gd name="T46" fmla="*/ 83 w 122"/>
                  <a:gd name="T47" fmla="*/ 19 h 122"/>
                  <a:gd name="T48" fmla="*/ 86 w 122"/>
                  <a:gd name="T49" fmla="*/ 21 h 122"/>
                  <a:gd name="T50" fmla="*/ 87 w 122"/>
                  <a:gd name="T51" fmla="*/ 21 h 122"/>
                  <a:gd name="T52" fmla="*/ 90 w 122"/>
                  <a:gd name="T53" fmla="*/ 23 h 122"/>
                  <a:gd name="T54" fmla="*/ 91 w 122"/>
                  <a:gd name="T55" fmla="*/ 24 h 122"/>
                  <a:gd name="T56" fmla="*/ 93 w 122"/>
                  <a:gd name="T57" fmla="*/ 26 h 122"/>
                  <a:gd name="T58" fmla="*/ 94 w 122"/>
                  <a:gd name="T59" fmla="*/ 27 h 122"/>
                  <a:gd name="T60" fmla="*/ 96 w 122"/>
                  <a:gd name="T61" fmla="*/ 29 h 122"/>
                  <a:gd name="T62" fmla="*/ 98 w 122"/>
                  <a:gd name="T63" fmla="*/ 31 h 122"/>
                  <a:gd name="T64" fmla="*/ 99 w 122"/>
                  <a:gd name="T65" fmla="*/ 32 h 122"/>
                  <a:gd name="T66" fmla="*/ 101 w 122"/>
                  <a:gd name="T67" fmla="*/ 35 h 122"/>
                  <a:gd name="T68" fmla="*/ 101 w 122"/>
                  <a:gd name="T69" fmla="*/ 36 h 122"/>
                  <a:gd name="T70" fmla="*/ 103 w 122"/>
                  <a:gd name="T71" fmla="*/ 39 h 122"/>
                  <a:gd name="T72" fmla="*/ 103 w 122"/>
                  <a:gd name="T73" fmla="*/ 39 h 122"/>
                  <a:gd name="T74" fmla="*/ 108 w 122"/>
                  <a:gd name="T75" fmla="*/ 58 h 122"/>
                  <a:gd name="T76" fmla="*/ 102 w 122"/>
                  <a:gd name="T77" fmla="*/ 58 h 122"/>
                  <a:gd name="T78" fmla="*/ 102 w 122"/>
                  <a:gd name="T79" fmla="*/ 65 h 122"/>
                  <a:gd name="T80" fmla="*/ 108 w 122"/>
                  <a:gd name="T81" fmla="*/ 65 h 122"/>
                  <a:gd name="T82" fmla="*/ 64 w 122"/>
                  <a:gd name="T83" fmla="*/ 10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 h="122">
                    <a:moveTo>
                      <a:pt x="61" y="0"/>
                    </a:moveTo>
                    <a:cubicBezTo>
                      <a:pt x="27" y="0"/>
                      <a:pt x="0" y="27"/>
                      <a:pt x="0" y="61"/>
                    </a:cubicBezTo>
                    <a:cubicBezTo>
                      <a:pt x="0" y="95"/>
                      <a:pt x="27" y="122"/>
                      <a:pt x="61" y="122"/>
                    </a:cubicBezTo>
                    <a:cubicBezTo>
                      <a:pt x="94" y="122"/>
                      <a:pt x="122" y="95"/>
                      <a:pt x="122" y="61"/>
                    </a:cubicBezTo>
                    <a:cubicBezTo>
                      <a:pt x="122" y="27"/>
                      <a:pt x="94" y="0"/>
                      <a:pt x="61" y="0"/>
                    </a:cubicBezTo>
                    <a:close/>
                    <a:moveTo>
                      <a:pt x="64" y="109"/>
                    </a:moveTo>
                    <a:cubicBezTo>
                      <a:pt x="64" y="102"/>
                      <a:pt x="64" y="102"/>
                      <a:pt x="64" y="102"/>
                    </a:cubicBezTo>
                    <a:cubicBezTo>
                      <a:pt x="57" y="102"/>
                      <a:pt x="57" y="102"/>
                      <a:pt x="57" y="102"/>
                    </a:cubicBezTo>
                    <a:cubicBezTo>
                      <a:pt x="57" y="109"/>
                      <a:pt x="57" y="109"/>
                      <a:pt x="57" y="109"/>
                    </a:cubicBezTo>
                    <a:cubicBezTo>
                      <a:pt x="46" y="108"/>
                      <a:pt x="37" y="104"/>
                      <a:pt x="29" y="97"/>
                    </a:cubicBezTo>
                    <a:cubicBezTo>
                      <a:pt x="29" y="97"/>
                      <a:pt x="29" y="97"/>
                      <a:pt x="28" y="97"/>
                    </a:cubicBezTo>
                    <a:cubicBezTo>
                      <a:pt x="28" y="96"/>
                      <a:pt x="27" y="96"/>
                      <a:pt x="27" y="95"/>
                    </a:cubicBezTo>
                    <a:cubicBezTo>
                      <a:pt x="26" y="95"/>
                      <a:pt x="25" y="94"/>
                      <a:pt x="25" y="93"/>
                    </a:cubicBezTo>
                    <a:cubicBezTo>
                      <a:pt x="25" y="93"/>
                      <a:pt x="25" y="93"/>
                      <a:pt x="24" y="93"/>
                    </a:cubicBezTo>
                    <a:cubicBezTo>
                      <a:pt x="18" y="85"/>
                      <a:pt x="13" y="75"/>
                      <a:pt x="13" y="65"/>
                    </a:cubicBezTo>
                    <a:cubicBezTo>
                      <a:pt x="20" y="65"/>
                      <a:pt x="20" y="65"/>
                      <a:pt x="20" y="65"/>
                    </a:cubicBezTo>
                    <a:cubicBezTo>
                      <a:pt x="20" y="58"/>
                      <a:pt x="20" y="58"/>
                      <a:pt x="20" y="58"/>
                    </a:cubicBezTo>
                    <a:cubicBezTo>
                      <a:pt x="13" y="58"/>
                      <a:pt x="13" y="58"/>
                      <a:pt x="13" y="58"/>
                    </a:cubicBezTo>
                    <a:cubicBezTo>
                      <a:pt x="15" y="34"/>
                      <a:pt x="33" y="15"/>
                      <a:pt x="57" y="13"/>
                    </a:cubicBezTo>
                    <a:cubicBezTo>
                      <a:pt x="57" y="20"/>
                      <a:pt x="57" y="20"/>
                      <a:pt x="57" y="20"/>
                    </a:cubicBezTo>
                    <a:cubicBezTo>
                      <a:pt x="64" y="20"/>
                      <a:pt x="64" y="20"/>
                      <a:pt x="64" y="20"/>
                    </a:cubicBezTo>
                    <a:cubicBezTo>
                      <a:pt x="64" y="13"/>
                      <a:pt x="64" y="13"/>
                      <a:pt x="64" y="13"/>
                    </a:cubicBezTo>
                    <a:cubicBezTo>
                      <a:pt x="71" y="14"/>
                      <a:pt x="77" y="16"/>
                      <a:pt x="83" y="18"/>
                    </a:cubicBezTo>
                    <a:cubicBezTo>
                      <a:pt x="83" y="19"/>
                      <a:pt x="83" y="19"/>
                      <a:pt x="83" y="19"/>
                    </a:cubicBezTo>
                    <a:cubicBezTo>
                      <a:pt x="84" y="19"/>
                      <a:pt x="85" y="20"/>
                      <a:pt x="86" y="21"/>
                    </a:cubicBezTo>
                    <a:cubicBezTo>
                      <a:pt x="87" y="21"/>
                      <a:pt x="87" y="21"/>
                      <a:pt x="87" y="21"/>
                    </a:cubicBezTo>
                    <a:cubicBezTo>
                      <a:pt x="88" y="22"/>
                      <a:pt x="89" y="22"/>
                      <a:pt x="90" y="23"/>
                    </a:cubicBezTo>
                    <a:cubicBezTo>
                      <a:pt x="90" y="23"/>
                      <a:pt x="91" y="24"/>
                      <a:pt x="91" y="24"/>
                    </a:cubicBezTo>
                    <a:cubicBezTo>
                      <a:pt x="92" y="25"/>
                      <a:pt x="92" y="25"/>
                      <a:pt x="93" y="26"/>
                    </a:cubicBezTo>
                    <a:cubicBezTo>
                      <a:pt x="94" y="26"/>
                      <a:pt x="94" y="27"/>
                      <a:pt x="94" y="27"/>
                    </a:cubicBezTo>
                    <a:cubicBezTo>
                      <a:pt x="95" y="28"/>
                      <a:pt x="96" y="28"/>
                      <a:pt x="96" y="29"/>
                    </a:cubicBezTo>
                    <a:cubicBezTo>
                      <a:pt x="97" y="29"/>
                      <a:pt x="97" y="30"/>
                      <a:pt x="98" y="31"/>
                    </a:cubicBezTo>
                    <a:cubicBezTo>
                      <a:pt x="98" y="31"/>
                      <a:pt x="98" y="32"/>
                      <a:pt x="99" y="32"/>
                    </a:cubicBezTo>
                    <a:cubicBezTo>
                      <a:pt x="99" y="33"/>
                      <a:pt x="100" y="34"/>
                      <a:pt x="101" y="35"/>
                    </a:cubicBezTo>
                    <a:cubicBezTo>
                      <a:pt x="101" y="35"/>
                      <a:pt x="101" y="35"/>
                      <a:pt x="101" y="36"/>
                    </a:cubicBezTo>
                    <a:cubicBezTo>
                      <a:pt x="102" y="37"/>
                      <a:pt x="103" y="38"/>
                      <a:pt x="103" y="39"/>
                    </a:cubicBezTo>
                    <a:cubicBezTo>
                      <a:pt x="103" y="39"/>
                      <a:pt x="103" y="39"/>
                      <a:pt x="103" y="39"/>
                    </a:cubicBezTo>
                    <a:cubicBezTo>
                      <a:pt x="106" y="45"/>
                      <a:pt x="108" y="51"/>
                      <a:pt x="108" y="58"/>
                    </a:cubicBezTo>
                    <a:cubicBezTo>
                      <a:pt x="102" y="58"/>
                      <a:pt x="102" y="58"/>
                      <a:pt x="102" y="58"/>
                    </a:cubicBezTo>
                    <a:cubicBezTo>
                      <a:pt x="102" y="65"/>
                      <a:pt x="102" y="65"/>
                      <a:pt x="102" y="65"/>
                    </a:cubicBezTo>
                    <a:cubicBezTo>
                      <a:pt x="108" y="65"/>
                      <a:pt x="108" y="65"/>
                      <a:pt x="108" y="65"/>
                    </a:cubicBezTo>
                    <a:cubicBezTo>
                      <a:pt x="107" y="88"/>
                      <a:pt x="88" y="107"/>
                      <a:pt x="64" y="1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62510" tIns="81255" rIns="162510" bIns="81255" numCol="1" anchor="t" anchorCtr="0" compatLnSpc="1"/>
              <a:lstStyle/>
              <a:p>
                <a:pPr defTabSz="1218565" fontAlgn="base">
                  <a:spcBef>
                    <a:spcPct val="0"/>
                  </a:spcBef>
                  <a:spcAft>
                    <a:spcPct val="0"/>
                  </a:spcAft>
                </a:pPr>
                <a:endParaRPr lang="en-US" sz="2400" dirty="0">
                  <a:solidFill>
                    <a:prstClr val="black"/>
                  </a:solidFill>
                  <a:cs typeface="+mn-ea"/>
                  <a:sym typeface="+mn-lt"/>
                </a:endParaRPr>
              </a:p>
            </p:txBody>
          </p:sp>
          <p:sp>
            <p:nvSpPr>
              <p:cNvPr id="70" name="Freeform 39"/>
              <p:cNvSpPr>
                <a:spLocks noEditPoints="1"/>
              </p:cNvSpPr>
              <p:nvPr/>
            </p:nvSpPr>
            <p:spPr bwMode="auto">
              <a:xfrm>
                <a:off x="2063750" y="3125788"/>
                <a:ext cx="69850" cy="98425"/>
              </a:xfrm>
              <a:custGeom>
                <a:avLst/>
                <a:gdLst>
                  <a:gd name="T0" fmla="*/ 9 w 36"/>
                  <a:gd name="T1" fmla="*/ 29 h 52"/>
                  <a:gd name="T2" fmla="*/ 9 w 36"/>
                  <a:gd name="T3" fmla="*/ 29 h 52"/>
                  <a:gd name="T4" fmla="*/ 0 w 36"/>
                  <a:gd name="T5" fmla="*/ 52 h 52"/>
                  <a:gd name="T6" fmla="*/ 20 w 36"/>
                  <a:gd name="T7" fmla="*/ 36 h 52"/>
                  <a:gd name="T8" fmla="*/ 20 w 36"/>
                  <a:gd name="T9" fmla="*/ 36 h 52"/>
                  <a:gd name="T10" fmla="*/ 22 w 36"/>
                  <a:gd name="T11" fmla="*/ 32 h 52"/>
                  <a:gd name="T12" fmla="*/ 36 w 36"/>
                  <a:gd name="T13" fmla="*/ 0 h 52"/>
                  <a:gd name="T14" fmla="*/ 11 w 36"/>
                  <a:gd name="T15" fmla="*/ 25 h 52"/>
                  <a:gd name="T16" fmla="*/ 9 w 36"/>
                  <a:gd name="T17" fmla="*/ 29 h 52"/>
                  <a:gd name="T18" fmla="*/ 16 w 36"/>
                  <a:gd name="T19" fmla="*/ 27 h 52"/>
                  <a:gd name="T20" fmla="*/ 19 w 36"/>
                  <a:gd name="T21" fmla="*/ 30 h 52"/>
                  <a:gd name="T22" fmla="*/ 16 w 36"/>
                  <a:gd name="T23" fmla="*/ 33 h 52"/>
                  <a:gd name="T24" fmla="*/ 13 w 36"/>
                  <a:gd name="T25" fmla="*/ 30 h 52"/>
                  <a:gd name="T26" fmla="*/ 16 w 36"/>
                  <a:gd name="T27" fmla="*/ 2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52">
                    <a:moveTo>
                      <a:pt x="9" y="29"/>
                    </a:moveTo>
                    <a:cubicBezTo>
                      <a:pt x="9" y="29"/>
                      <a:pt x="9" y="29"/>
                      <a:pt x="9" y="29"/>
                    </a:cubicBezTo>
                    <a:cubicBezTo>
                      <a:pt x="0" y="52"/>
                      <a:pt x="0" y="52"/>
                      <a:pt x="0" y="52"/>
                    </a:cubicBezTo>
                    <a:cubicBezTo>
                      <a:pt x="20" y="36"/>
                      <a:pt x="20" y="36"/>
                      <a:pt x="20" y="36"/>
                    </a:cubicBezTo>
                    <a:cubicBezTo>
                      <a:pt x="20" y="36"/>
                      <a:pt x="20" y="36"/>
                      <a:pt x="20" y="36"/>
                    </a:cubicBezTo>
                    <a:cubicBezTo>
                      <a:pt x="22" y="35"/>
                      <a:pt x="22" y="33"/>
                      <a:pt x="22" y="32"/>
                    </a:cubicBezTo>
                    <a:cubicBezTo>
                      <a:pt x="36" y="0"/>
                      <a:pt x="36" y="0"/>
                      <a:pt x="36" y="0"/>
                    </a:cubicBezTo>
                    <a:cubicBezTo>
                      <a:pt x="11" y="25"/>
                      <a:pt x="11" y="25"/>
                      <a:pt x="11" y="25"/>
                    </a:cubicBezTo>
                    <a:cubicBezTo>
                      <a:pt x="10" y="26"/>
                      <a:pt x="9" y="27"/>
                      <a:pt x="9" y="29"/>
                    </a:cubicBezTo>
                    <a:close/>
                    <a:moveTo>
                      <a:pt x="16" y="27"/>
                    </a:moveTo>
                    <a:cubicBezTo>
                      <a:pt x="17" y="27"/>
                      <a:pt x="19" y="28"/>
                      <a:pt x="19" y="30"/>
                    </a:cubicBezTo>
                    <a:cubicBezTo>
                      <a:pt x="19" y="32"/>
                      <a:pt x="17" y="33"/>
                      <a:pt x="16" y="33"/>
                    </a:cubicBezTo>
                    <a:cubicBezTo>
                      <a:pt x="14" y="33"/>
                      <a:pt x="13" y="32"/>
                      <a:pt x="13" y="30"/>
                    </a:cubicBezTo>
                    <a:cubicBezTo>
                      <a:pt x="13" y="28"/>
                      <a:pt x="14" y="27"/>
                      <a:pt x="16"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62510" tIns="81255" rIns="162510" bIns="81255" numCol="1" anchor="t" anchorCtr="0" compatLnSpc="1"/>
              <a:lstStyle/>
              <a:p>
                <a:pPr defTabSz="1218565" fontAlgn="base">
                  <a:spcBef>
                    <a:spcPct val="0"/>
                  </a:spcBef>
                  <a:spcAft>
                    <a:spcPct val="0"/>
                  </a:spcAft>
                </a:pPr>
                <a:endParaRPr lang="en-US" sz="2400" dirty="0">
                  <a:solidFill>
                    <a:prstClr val="black"/>
                  </a:solidFill>
                  <a:cs typeface="+mn-ea"/>
                  <a:sym typeface="+mn-lt"/>
                </a:endParaRPr>
              </a:p>
            </p:txBody>
          </p:sp>
          <p:sp>
            <p:nvSpPr>
              <p:cNvPr id="71" name="Oval 40"/>
              <p:cNvSpPr>
                <a:spLocks noChangeArrowheads="1"/>
              </p:cNvSpPr>
              <p:nvPr/>
            </p:nvSpPr>
            <p:spPr bwMode="auto">
              <a:xfrm>
                <a:off x="2090738" y="3179763"/>
                <a:ext cx="6350" cy="63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62510" tIns="81255" rIns="162510" bIns="81255" numCol="1" anchor="t" anchorCtr="0" compatLnSpc="1"/>
              <a:lstStyle/>
              <a:p>
                <a:pPr defTabSz="1218565" fontAlgn="base">
                  <a:spcBef>
                    <a:spcPct val="0"/>
                  </a:spcBef>
                  <a:spcAft>
                    <a:spcPct val="0"/>
                  </a:spcAft>
                </a:pPr>
                <a:endParaRPr lang="en-US" sz="2400" dirty="0">
                  <a:solidFill>
                    <a:prstClr val="black"/>
                  </a:solidFill>
                  <a:cs typeface="+mn-ea"/>
                  <a:sym typeface="+mn-lt"/>
                </a:endParaRPr>
              </a:p>
            </p:txBody>
          </p:sp>
        </p:grpSp>
        <p:grpSp>
          <p:nvGrpSpPr>
            <p:cNvPr id="62" name="Group 36"/>
            <p:cNvGrpSpPr/>
            <p:nvPr/>
          </p:nvGrpSpPr>
          <p:grpSpPr>
            <a:xfrm>
              <a:off x="7708459" y="4317264"/>
              <a:ext cx="620778" cy="630029"/>
              <a:chOff x="2360613" y="2686051"/>
              <a:chExt cx="217488" cy="220662"/>
            </a:xfrm>
            <a:solidFill>
              <a:schemeClr val="tx1">
                <a:lumMod val="75000"/>
                <a:lumOff val="25000"/>
              </a:schemeClr>
            </a:solidFill>
          </p:grpSpPr>
          <p:sp>
            <p:nvSpPr>
              <p:cNvPr id="66" name="Freeform 34"/>
              <p:cNvSpPr>
                <a:spLocks noEditPoints="1"/>
              </p:cNvSpPr>
              <p:nvPr/>
            </p:nvSpPr>
            <p:spPr bwMode="auto">
              <a:xfrm>
                <a:off x="2427288" y="2686051"/>
                <a:ext cx="150813" cy="150813"/>
              </a:xfrm>
              <a:custGeom>
                <a:avLst/>
                <a:gdLst>
                  <a:gd name="T0" fmla="*/ 65 w 79"/>
                  <a:gd name="T1" fmla="*/ 14 h 79"/>
                  <a:gd name="T2" fmla="*/ 14 w 79"/>
                  <a:gd name="T3" fmla="*/ 14 h 79"/>
                  <a:gd name="T4" fmla="*/ 12 w 79"/>
                  <a:gd name="T5" fmla="*/ 63 h 79"/>
                  <a:gd name="T6" fmla="*/ 12 w 79"/>
                  <a:gd name="T7" fmla="*/ 63 h 79"/>
                  <a:gd name="T8" fmla="*/ 17 w 79"/>
                  <a:gd name="T9" fmla="*/ 68 h 79"/>
                  <a:gd name="T10" fmla="*/ 65 w 79"/>
                  <a:gd name="T11" fmla="*/ 65 h 79"/>
                  <a:gd name="T12" fmla="*/ 65 w 79"/>
                  <a:gd name="T13" fmla="*/ 14 h 79"/>
                  <a:gd name="T14" fmla="*/ 58 w 79"/>
                  <a:gd name="T15" fmla="*/ 59 h 79"/>
                  <a:gd name="T16" fmla="*/ 20 w 79"/>
                  <a:gd name="T17" fmla="*/ 59 h 79"/>
                  <a:gd name="T18" fmla="*/ 20 w 79"/>
                  <a:gd name="T19" fmla="*/ 21 h 79"/>
                  <a:gd name="T20" fmla="*/ 59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1" y="27"/>
                      <a:pt x="0" y="48"/>
                      <a:pt x="12" y="63"/>
                    </a:cubicBezTo>
                    <a:cubicBezTo>
                      <a:pt x="12" y="63"/>
                      <a:pt x="12" y="63"/>
                      <a:pt x="12" y="63"/>
                    </a:cubicBezTo>
                    <a:cubicBezTo>
                      <a:pt x="14" y="65"/>
                      <a:pt x="15" y="66"/>
                      <a:pt x="17" y="68"/>
                    </a:cubicBezTo>
                    <a:cubicBezTo>
                      <a:pt x="31" y="79"/>
                      <a:pt x="52" y="78"/>
                      <a:pt x="65" y="65"/>
                    </a:cubicBezTo>
                    <a:cubicBezTo>
                      <a:pt x="79" y="51"/>
                      <a:pt x="79" y="28"/>
                      <a:pt x="65" y="14"/>
                    </a:cubicBezTo>
                    <a:close/>
                    <a:moveTo>
                      <a:pt x="58" y="59"/>
                    </a:moveTo>
                    <a:cubicBezTo>
                      <a:pt x="48" y="69"/>
                      <a:pt x="31" y="69"/>
                      <a:pt x="20" y="59"/>
                    </a:cubicBezTo>
                    <a:cubicBezTo>
                      <a:pt x="10" y="48"/>
                      <a:pt x="10" y="31"/>
                      <a:pt x="20" y="21"/>
                    </a:cubicBezTo>
                    <a:cubicBezTo>
                      <a:pt x="31" y="10"/>
                      <a:pt x="48" y="10"/>
                      <a:pt x="59" y="21"/>
                    </a:cubicBezTo>
                    <a:cubicBezTo>
                      <a:pt x="69" y="31"/>
                      <a:pt x="69" y="48"/>
                      <a:pt x="58"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62510" tIns="81255" rIns="162510" bIns="81255" numCol="1" anchor="t" anchorCtr="0" compatLnSpc="1"/>
              <a:lstStyle/>
              <a:p>
                <a:pPr defTabSz="1218565" fontAlgn="base">
                  <a:spcBef>
                    <a:spcPct val="0"/>
                  </a:spcBef>
                  <a:spcAft>
                    <a:spcPct val="0"/>
                  </a:spcAft>
                </a:pPr>
                <a:endParaRPr lang="en-US" sz="2400" dirty="0">
                  <a:solidFill>
                    <a:prstClr val="black"/>
                  </a:solidFill>
                  <a:cs typeface="+mn-ea"/>
                  <a:sym typeface="+mn-lt"/>
                </a:endParaRPr>
              </a:p>
            </p:txBody>
          </p:sp>
          <p:sp>
            <p:nvSpPr>
              <p:cNvPr id="67" name="Freeform 35"/>
              <p:cNvSpPr/>
              <p:nvPr/>
            </p:nvSpPr>
            <p:spPr bwMode="auto">
              <a:xfrm>
                <a:off x="2360613" y="2814638"/>
                <a:ext cx="92075" cy="92075"/>
              </a:xfrm>
              <a:custGeom>
                <a:avLst/>
                <a:gdLst>
                  <a:gd name="T0" fmla="*/ 0 w 58"/>
                  <a:gd name="T1" fmla="*/ 46 h 58"/>
                  <a:gd name="T2" fmla="*/ 11 w 58"/>
                  <a:gd name="T3" fmla="*/ 58 h 58"/>
                  <a:gd name="T4" fmla="*/ 58 w 58"/>
                  <a:gd name="T5" fmla="*/ 7 h 58"/>
                  <a:gd name="T6" fmla="*/ 50 w 58"/>
                  <a:gd name="T7" fmla="*/ 0 h 58"/>
                  <a:gd name="T8" fmla="*/ 0 w 58"/>
                  <a:gd name="T9" fmla="*/ 46 h 58"/>
                </a:gdLst>
                <a:ahLst/>
                <a:cxnLst>
                  <a:cxn ang="0">
                    <a:pos x="T0" y="T1"/>
                  </a:cxn>
                  <a:cxn ang="0">
                    <a:pos x="T2" y="T3"/>
                  </a:cxn>
                  <a:cxn ang="0">
                    <a:pos x="T4" y="T5"/>
                  </a:cxn>
                  <a:cxn ang="0">
                    <a:pos x="T6" y="T7"/>
                  </a:cxn>
                  <a:cxn ang="0">
                    <a:pos x="T8" y="T9"/>
                  </a:cxn>
                </a:cxnLst>
                <a:rect l="0" t="0" r="r" b="b"/>
                <a:pathLst>
                  <a:path w="58" h="58">
                    <a:moveTo>
                      <a:pt x="0" y="46"/>
                    </a:moveTo>
                    <a:lnTo>
                      <a:pt x="11" y="58"/>
                    </a:lnTo>
                    <a:lnTo>
                      <a:pt x="58" y="7"/>
                    </a:lnTo>
                    <a:lnTo>
                      <a:pt x="50" y="0"/>
                    </a:lnTo>
                    <a:lnTo>
                      <a:pt x="0"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62510" tIns="81255" rIns="162510" bIns="81255" numCol="1" anchor="t" anchorCtr="0" compatLnSpc="1"/>
              <a:lstStyle/>
              <a:p>
                <a:pPr defTabSz="1218565" fontAlgn="base">
                  <a:spcBef>
                    <a:spcPct val="0"/>
                  </a:spcBef>
                  <a:spcAft>
                    <a:spcPct val="0"/>
                  </a:spcAft>
                </a:pPr>
                <a:endParaRPr lang="en-US" sz="2400" dirty="0">
                  <a:solidFill>
                    <a:prstClr val="black"/>
                  </a:solidFill>
                  <a:cs typeface="+mn-ea"/>
                  <a:sym typeface="+mn-lt"/>
                </a:endParaRPr>
              </a:p>
            </p:txBody>
          </p:sp>
          <p:sp>
            <p:nvSpPr>
              <p:cNvPr id="68" name="Freeform 36"/>
              <p:cNvSpPr/>
              <p:nvPr/>
            </p:nvSpPr>
            <p:spPr bwMode="auto">
              <a:xfrm>
                <a:off x="2505075" y="2736851"/>
                <a:ext cx="57150" cy="68263"/>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1" y="26"/>
                      <a:pt x="0" y="34"/>
                      <a:pt x="0" y="34"/>
                    </a:cubicBezTo>
                    <a:cubicBezTo>
                      <a:pt x="6" y="36"/>
                      <a:pt x="6" y="36"/>
                      <a:pt x="6" y="36"/>
                    </a:cubicBezTo>
                    <a:cubicBezTo>
                      <a:pt x="30" y="21"/>
                      <a:pt x="16"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62510" tIns="81255" rIns="162510" bIns="81255" numCol="1" anchor="t" anchorCtr="0" compatLnSpc="1"/>
              <a:lstStyle/>
              <a:p>
                <a:pPr defTabSz="1218565" fontAlgn="base">
                  <a:spcBef>
                    <a:spcPct val="0"/>
                  </a:spcBef>
                  <a:spcAft>
                    <a:spcPct val="0"/>
                  </a:spcAft>
                </a:pPr>
                <a:endParaRPr lang="en-US" sz="2400" dirty="0">
                  <a:solidFill>
                    <a:prstClr val="black"/>
                  </a:solidFill>
                  <a:cs typeface="+mn-ea"/>
                  <a:sym typeface="+mn-lt"/>
                </a:endParaRPr>
              </a:p>
            </p:txBody>
          </p:sp>
        </p:grpSp>
        <p:sp>
          <p:nvSpPr>
            <p:cNvPr id="63" name="Rounded Rectangle 3"/>
            <p:cNvSpPr/>
            <p:nvPr/>
          </p:nvSpPr>
          <p:spPr>
            <a:xfrm>
              <a:off x="4915463" y="2638372"/>
              <a:ext cx="1978965" cy="1913166"/>
            </a:xfrm>
            <a:prstGeom prst="roundRect">
              <a:avLst>
                <a:gd name="adj" fmla="val 7442"/>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defTabSz="1218565" fontAlgn="base">
                <a:spcBef>
                  <a:spcPct val="0"/>
                </a:spcBef>
                <a:spcAft>
                  <a:spcPct val="0"/>
                </a:spcAft>
              </a:pPr>
              <a:endParaRPr lang="en-US" sz="2400" dirty="0">
                <a:solidFill>
                  <a:prstClr val="white"/>
                </a:solidFill>
                <a:cs typeface="+mn-ea"/>
                <a:sym typeface="+mn-lt"/>
              </a:endParaRPr>
            </a:p>
          </p:txBody>
        </p:sp>
        <p:sp>
          <p:nvSpPr>
            <p:cNvPr id="64" name="Freeform 10"/>
            <p:cNvSpPr>
              <a:spLocks noEditPoints="1"/>
            </p:cNvSpPr>
            <p:nvPr/>
          </p:nvSpPr>
          <p:spPr bwMode="auto">
            <a:xfrm>
              <a:off x="5438264" y="2859692"/>
              <a:ext cx="933368" cy="921736"/>
            </a:xfrm>
            <a:custGeom>
              <a:avLst/>
              <a:gdLst>
                <a:gd name="T0" fmla="*/ 14 w 113"/>
                <a:gd name="T1" fmla="*/ 13 h 112"/>
                <a:gd name="T2" fmla="*/ 14 w 113"/>
                <a:gd name="T3" fmla="*/ 62 h 112"/>
                <a:gd name="T4" fmla="*/ 49 w 113"/>
                <a:gd name="T5" fmla="*/ 71 h 112"/>
                <a:gd name="T6" fmla="*/ 60 w 113"/>
                <a:gd name="T7" fmla="*/ 82 h 112"/>
                <a:gd name="T8" fmla="*/ 75 w 113"/>
                <a:gd name="T9" fmla="*/ 79 h 112"/>
                <a:gd name="T10" fmla="*/ 75 w 113"/>
                <a:gd name="T11" fmla="*/ 93 h 112"/>
                <a:gd name="T12" fmla="*/ 79 w 113"/>
                <a:gd name="T13" fmla="*/ 97 h 112"/>
                <a:gd name="T14" fmla="*/ 92 w 113"/>
                <a:gd name="T15" fmla="*/ 97 h 112"/>
                <a:gd name="T16" fmla="*/ 92 w 113"/>
                <a:gd name="T17" fmla="*/ 112 h 112"/>
                <a:gd name="T18" fmla="*/ 113 w 113"/>
                <a:gd name="T19" fmla="*/ 112 h 112"/>
                <a:gd name="T20" fmla="*/ 113 w 113"/>
                <a:gd name="T21" fmla="*/ 91 h 112"/>
                <a:gd name="T22" fmla="*/ 71 w 113"/>
                <a:gd name="T23" fmla="*/ 49 h 112"/>
                <a:gd name="T24" fmla="*/ 63 w 113"/>
                <a:gd name="T25" fmla="*/ 13 h 112"/>
                <a:gd name="T26" fmla="*/ 14 w 113"/>
                <a:gd name="T27" fmla="*/ 13 h 112"/>
                <a:gd name="T28" fmla="*/ 17 w 113"/>
                <a:gd name="T29" fmla="*/ 53 h 112"/>
                <a:gd name="T30" fmla="*/ 21 w 113"/>
                <a:gd name="T31" fmla="*/ 20 h 112"/>
                <a:gd name="T32" fmla="*/ 53 w 113"/>
                <a:gd name="T33" fmla="*/ 17 h 112"/>
                <a:gd name="T34" fmla="*/ 17 w 113"/>
                <a:gd name="T35" fmla="*/ 53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3" h="112">
                  <a:moveTo>
                    <a:pt x="14" y="13"/>
                  </a:moveTo>
                  <a:cubicBezTo>
                    <a:pt x="0" y="27"/>
                    <a:pt x="0" y="49"/>
                    <a:pt x="14" y="62"/>
                  </a:cubicBezTo>
                  <a:cubicBezTo>
                    <a:pt x="23" y="72"/>
                    <a:pt x="37" y="75"/>
                    <a:pt x="49" y="71"/>
                  </a:cubicBezTo>
                  <a:cubicBezTo>
                    <a:pt x="60" y="82"/>
                    <a:pt x="60" y="82"/>
                    <a:pt x="60" y="82"/>
                  </a:cubicBezTo>
                  <a:cubicBezTo>
                    <a:pt x="60" y="82"/>
                    <a:pt x="70" y="74"/>
                    <a:pt x="75" y="79"/>
                  </a:cubicBezTo>
                  <a:cubicBezTo>
                    <a:pt x="79" y="83"/>
                    <a:pt x="76" y="89"/>
                    <a:pt x="75" y="93"/>
                  </a:cubicBezTo>
                  <a:cubicBezTo>
                    <a:pt x="74" y="95"/>
                    <a:pt x="73" y="99"/>
                    <a:pt x="79" y="97"/>
                  </a:cubicBezTo>
                  <a:cubicBezTo>
                    <a:pt x="81" y="96"/>
                    <a:pt x="88" y="92"/>
                    <a:pt x="92" y="97"/>
                  </a:cubicBezTo>
                  <a:cubicBezTo>
                    <a:pt x="97" y="102"/>
                    <a:pt x="92" y="112"/>
                    <a:pt x="92" y="112"/>
                  </a:cubicBezTo>
                  <a:cubicBezTo>
                    <a:pt x="113" y="112"/>
                    <a:pt x="113" y="112"/>
                    <a:pt x="113" y="112"/>
                  </a:cubicBezTo>
                  <a:cubicBezTo>
                    <a:pt x="113" y="91"/>
                    <a:pt x="113" y="91"/>
                    <a:pt x="113" y="91"/>
                  </a:cubicBezTo>
                  <a:cubicBezTo>
                    <a:pt x="71" y="49"/>
                    <a:pt x="71" y="49"/>
                    <a:pt x="71" y="49"/>
                  </a:cubicBezTo>
                  <a:cubicBezTo>
                    <a:pt x="75" y="37"/>
                    <a:pt x="72" y="23"/>
                    <a:pt x="63" y="13"/>
                  </a:cubicBezTo>
                  <a:cubicBezTo>
                    <a:pt x="49" y="0"/>
                    <a:pt x="27" y="0"/>
                    <a:pt x="14" y="13"/>
                  </a:cubicBezTo>
                  <a:close/>
                  <a:moveTo>
                    <a:pt x="17" y="53"/>
                  </a:moveTo>
                  <a:cubicBezTo>
                    <a:pt x="11" y="43"/>
                    <a:pt x="12" y="29"/>
                    <a:pt x="21" y="20"/>
                  </a:cubicBezTo>
                  <a:cubicBezTo>
                    <a:pt x="29" y="11"/>
                    <a:pt x="43" y="10"/>
                    <a:pt x="53" y="17"/>
                  </a:cubicBezTo>
                  <a:lnTo>
                    <a:pt x="17" y="53"/>
                  </a:lnTo>
                  <a:close/>
                </a:path>
              </a:pathLst>
            </a:custGeom>
            <a:solidFill>
              <a:schemeClr val="tx1">
                <a:lumMod val="75000"/>
                <a:lumOff val="25000"/>
              </a:schemeClr>
            </a:solidFill>
            <a:ln>
              <a:noFill/>
            </a:ln>
          </p:spPr>
          <p:txBody>
            <a:bodyPr vert="horz" wrap="square" lIns="121882" tIns="60941" rIns="121882" bIns="60941" numCol="1" anchor="t" anchorCtr="0" compatLnSpc="1"/>
            <a:lstStyle/>
            <a:p>
              <a:pPr defTabSz="1218565" fontAlgn="base">
                <a:spcBef>
                  <a:spcPct val="0"/>
                </a:spcBef>
                <a:spcAft>
                  <a:spcPct val="0"/>
                </a:spcAft>
              </a:pPr>
              <a:endParaRPr lang="en-US" sz="2400" dirty="0">
                <a:solidFill>
                  <a:prstClr val="black"/>
                </a:solidFill>
                <a:cs typeface="+mn-ea"/>
                <a:sym typeface="+mn-lt"/>
              </a:endParaRPr>
            </a:p>
          </p:txBody>
        </p:sp>
      </p:grpSp>
      <p:sp>
        <p:nvSpPr>
          <p:cNvPr id="80" name="文本框 79"/>
          <p:cNvSpPr txBox="1"/>
          <p:nvPr/>
        </p:nvSpPr>
        <p:spPr>
          <a:xfrm>
            <a:off x="1556040" y="1630027"/>
            <a:ext cx="1852135" cy="523220"/>
          </a:xfrm>
          <a:prstGeom prst="rect">
            <a:avLst/>
          </a:prstGeom>
          <a:noFill/>
        </p:spPr>
        <p:txBody>
          <a:bodyPr wrap="square" rtlCol="0" anchor="ctr" anchorCtr="0">
            <a:spAutoFit/>
          </a:bodyPr>
          <a:lstStyle/>
          <a:p>
            <a:pPr algn="r"/>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1" name="文本框 80"/>
          <p:cNvSpPr txBox="1"/>
          <p:nvPr/>
        </p:nvSpPr>
        <p:spPr>
          <a:xfrm>
            <a:off x="183538" y="2362533"/>
            <a:ext cx="3224637" cy="923330"/>
          </a:xfrm>
          <a:prstGeom prst="rect">
            <a:avLst/>
          </a:prstGeom>
          <a:noFill/>
        </p:spPr>
        <p:txBody>
          <a:bodyPr wrap="square" rtlCol="0" anchor="ctr" anchorCtr="0">
            <a:spAutoFit/>
          </a:bodyPr>
          <a:lstStyle/>
          <a:p>
            <a:pPr algn="r"/>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
        <p:nvSpPr>
          <p:cNvPr id="83" name="文本框 82"/>
          <p:cNvSpPr txBox="1"/>
          <p:nvPr/>
        </p:nvSpPr>
        <p:spPr>
          <a:xfrm>
            <a:off x="8786609" y="4508173"/>
            <a:ext cx="1852135"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4" name="文本框 83"/>
          <p:cNvSpPr txBox="1"/>
          <p:nvPr/>
        </p:nvSpPr>
        <p:spPr>
          <a:xfrm>
            <a:off x="8786609" y="5240679"/>
            <a:ext cx="3224637" cy="923330"/>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
        <p:nvSpPr>
          <p:cNvPr id="86" name="文本框 85"/>
          <p:cNvSpPr txBox="1"/>
          <p:nvPr/>
        </p:nvSpPr>
        <p:spPr>
          <a:xfrm>
            <a:off x="8786609" y="1630027"/>
            <a:ext cx="1852135"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7" name="文本框 86"/>
          <p:cNvSpPr txBox="1"/>
          <p:nvPr/>
        </p:nvSpPr>
        <p:spPr>
          <a:xfrm>
            <a:off x="8786609" y="2362533"/>
            <a:ext cx="3224637" cy="923330"/>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
        <p:nvSpPr>
          <p:cNvPr id="89" name="文本框 88"/>
          <p:cNvSpPr txBox="1"/>
          <p:nvPr/>
        </p:nvSpPr>
        <p:spPr>
          <a:xfrm>
            <a:off x="1556040" y="4508173"/>
            <a:ext cx="1852135" cy="523220"/>
          </a:xfrm>
          <a:prstGeom prst="rect">
            <a:avLst/>
          </a:prstGeom>
          <a:noFill/>
        </p:spPr>
        <p:txBody>
          <a:bodyPr wrap="square" rtlCol="0" anchor="ctr" anchorCtr="0">
            <a:spAutoFit/>
          </a:bodyPr>
          <a:lstStyle/>
          <a:p>
            <a:pPr algn="r"/>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0" name="文本框 89"/>
          <p:cNvSpPr txBox="1"/>
          <p:nvPr/>
        </p:nvSpPr>
        <p:spPr>
          <a:xfrm>
            <a:off x="183538" y="5240679"/>
            <a:ext cx="3224637" cy="923330"/>
          </a:xfrm>
          <a:prstGeom prst="rect">
            <a:avLst/>
          </a:prstGeom>
          <a:noFill/>
        </p:spPr>
        <p:txBody>
          <a:bodyPr wrap="square" rtlCol="0" anchor="ctr" anchorCtr="0">
            <a:spAutoFit/>
          </a:bodyPr>
          <a:lstStyle/>
          <a:p>
            <a:pPr algn="r"/>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down)">
                                      <p:cBhvr>
                                        <p:cTn id="7" dur="290">
                                          <p:stCondLst>
                                            <p:cond delay="0"/>
                                          </p:stCondLst>
                                        </p:cTn>
                                        <p:tgtEl>
                                          <p:spTgt spid="30"/>
                                        </p:tgtEl>
                                      </p:cBhvr>
                                    </p:animEffect>
                                    <p:anim calcmode="lin" valueType="num">
                                      <p:cBhvr>
                                        <p:cTn id="8" dur="911"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0"/>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0"/>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0"/>
                                        </p:tgtEl>
                                        <p:attrNameLst>
                                          <p:attrName>ppt_y</p:attrName>
                                        </p:attrNameLst>
                                      </p:cBhvr>
                                      <p:tavLst>
                                        <p:tav tm="0" fmla="#ppt_y-sin(pi*$)/81">
                                          <p:val>
                                            <p:fltVal val="0"/>
                                          </p:val>
                                        </p:tav>
                                        <p:tav tm="100000">
                                          <p:val>
                                            <p:fltVal val="1"/>
                                          </p:val>
                                        </p:tav>
                                      </p:tavLst>
                                    </p:anim>
                                    <p:animScale>
                                      <p:cBhvr>
                                        <p:cTn id="13" dur="13">
                                          <p:stCondLst>
                                            <p:cond delay="325"/>
                                          </p:stCondLst>
                                        </p:cTn>
                                        <p:tgtEl>
                                          <p:spTgt spid="30"/>
                                        </p:tgtEl>
                                      </p:cBhvr>
                                      <p:to x="100000" y="60000"/>
                                    </p:animScale>
                                    <p:animScale>
                                      <p:cBhvr>
                                        <p:cTn id="14" dur="83" decel="50000">
                                          <p:stCondLst>
                                            <p:cond delay="338"/>
                                          </p:stCondLst>
                                        </p:cTn>
                                        <p:tgtEl>
                                          <p:spTgt spid="30"/>
                                        </p:tgtEl>
                                      </p:cBhvr>
                                      <p:to x="100000" y="100000"/>
                                    </p:animScale>
                                    <p:animScale>
                                      <p:cBhvr>
                                        <p:cTn id="15" dur="13">
                                          <p:stCondLst>
                                            <p:cond delay="656"/>
                                          </p:stCondLst>
                                        </p:cTn>
                                        <p:tgtEl>
                                          <p:spTgt spid="30"/>
                                        </p:tgtEl>
                                      </p:cBhvr>
                                      <p:to x="100000" y="80000"/>
                                    </p:animScale>
                                    <p:animScale>
                                      <p:cBhvr>
                                        <p:cTn id="16" dur="83" decel="50000">
                                          <p:stCondLst>
                                            <p:cond delay="669"/>
                                          </p:stCondLst>
                                        </p:cTn>
                                        <p:tgtEl>
                                          <p:spTgt spid="30"/>
                                        </p:tgtEl>
                                      </p:cBhvr>
                                      <p:to x="100000" y="100000"/>
                                    </p:animScale>
                                    <p:animScale>
                                      <p:cBhvr>
                                        <p:cTn id="17" dur="13">
                                          <p:stCondLst>
                                            <p:cond delay="821"/>
                                          </p:stCondLst>
                                        </p:cTn>
                                        <p:tgtEl>
                                          <p:spTgt spid="30"/>
                                        </p:tgtEl>
                                      </p:cBhvr>
                                      <p:to x="100000" y="90000"/>
                                    </p:animScale>
                                    <p:animScale>
                                      <p:cBhvr>
                                        <p:cTn id="18" dur="83" decel="50000">
                                          <p:stCondLst>
                                            <p:cond delay="834"/>
                                          </p:stCondLst>
                                        </p:cTn>
                                        <p:tgtEl>
                                          <p:spTgt spid="30"/>
                                        </p:tgtEl>
                                      </p:cBhvr>
                                      <p:to x="100000" y="100000"/>
                                    </p:animScale>
                                    <p:animScale>
                                      <p:cBhvr>
                                        <p:cTn id="19" dur="13">
                                          <p:stCondLst>
                                            <p:cond delay="904"/>
                                          </p:stCondLst>
                                        </p:cTn>
                                        <p:tgtEl>
                                          <p:spTgt spid="30"/>
                                        </p:tgtEl>
                                      </p:cBhvr>
                                      <p:to x="100000" y="95000"/>
                                    </p:animScale>
                                    <p:animScale>
                                      <p:cBhvr>
                                        <p:cTn id="20" dur="83" decel="50000">
                                          <p:stCondLst>
                                            <p:cond delay="917"/>
                                          </p:stCondLst>
                                        </p:cTn>
                                        <p:tgtEl>
                                          <p:spTgt spid="30"/>
                                        </p:tgtEl>
                                      </p:cBhvr>
                                      <p:to x="100000" y="100000"/>
                                    </p:animScale>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Effect transition="in" filter="fade">
                                      <p:cBhvr>
                                        <p:cTn id="26" dur="500"/>
                                        <p:tgtEl>
                                          <p:spTgt spid="3"/>
                                        </p:tgtEl>
                                      </p:cBhvr>
                                    </p:animEffect>
                                  </p:childTnLst>
                                </p:cTn>
                              </p:par>
                            </p:childTnLst>
                          </p:cTn>
                        </p:par>
                        <p:par>
                          <p:cTn id="27" fill="hold">
                            <p:stCondLst>
                              <p:cond delay="1500"/>
                            </p:stCondLst>
                            <p:childTnLst>
                              <p:par>
                                <p:cTn id="28" presetID="2" presetClass="entr" presetSubtype="8" fill="hold" grpId="0" nodeType="afterEffect">
                                  <p:stCondLst>
                                    <p:cond delay="0"/>
                                  </p:stCondLst>
                                  <p:childTnLst>
                                    <p:set>
                                      <p:cBhvr>
                                        <p:cTn id="29" dur="1" fill="hold">
                                          <p:stCondLst>
                                            <p:cond delay="0"/>
                                          </p:stCondLst>
                                        </p:cTn>
                                        <p:tgtEl>
                                          <p:spTgt spid="80"/>
                                        </p:tgtEl>
                                        <p:attrNameLst>
                                          <p:attrName>style.visibility</p:attrName>
                                        </p:attrNameLst>
                                      </p:cBhvr>
                                      <p:to>
                                        <p:strVal val="visible"/>
                                      </p:to>
                                    </p:set>
                                    <p:anim calcmode="lin" valueType="num">
                                      <p:cBhvr additive="base">
                                        <p:cTn id="30" dur="500" fill="hold"/>
                                        <p:tgtEl>
                                          <p:spTgt spid="80"/>
                                        </p:tgtEl>
                                        <p:attrNameLst>
                                          <p:attrName>ppt_x</p:attrName>
                                        </p:attrNameLst>
                                      </p:cBhvr>
                                      <p:tavLst>
                                        <p:tav tm="0">
                                          <p:val>
                                            <p:strVal val="0-#ppt_w/2"/>
                                          </p:val>
                                        </p:tav>
                                        <p:tav tm="100000">
                                          <p:val>
                                            <p:strVal val="#ppt_x"/>
                                          </p:val>
                                        </p:tav>
                                      </p:tavLst>
                                    </p:anim>
                                    <p:anim calcmode="lin" valueType="num">
                                      <p:cBhvr additive="base">
                                        <p:cTn id="31" dur="500" fill="hold"/>
                                        <p:tgtEl>
                                          <p:spTgt spid="80"/>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2" presetClass="entr" presetSubtype="8" fill="hold" grpId="0" nodeType="afterEffect">
                                  <p:stCondLst>
                                    <p:cond delay="0"/>
                                  </p:stCondLst>
                                  <p:childTnLst>
                                    <p:set>
                                      <p:cBhvr>
                                        <p:cTn id="34" dur="1" fill="hold">
                                          <p:stCondLst>
                                            <p:cond delay="0"/>
                                          </p:stCondLst>
                                        </p:cTn>
                                        <p:tgtEl>
                                          <p:spTgt spid="81"/>
                                        </p:tgtEl>
                                        <p:attrNameLst>
                                          <p:attrName>style.visibility</p:attrName>
                                        </p:attrNameLst>
                                      </p:cBhvr>
                                      <p:to>
                                        <p:strVal val="visible"/>
                                      </p:to>
                                    </p:set>
                                    <p:anim calcmode="lin" valueType="num">
                                      <p:cBhvr additive="base">
                                        <p:cTn id="35" dur="500" fill="hold"/>
                                        <p:tgtEl>
                                          <p:spTgt spid="81"/>
                                        </p:tgtEl>
                                        <p:attrNameLst>
                                          <p:attrName>ppt_x</p:attrName>
                                        </p:attrNameLst>
                                      </p:cBhvr>
                                      <p:tavLst>
                                        <p:tav tm="0">
                                          <p:val>
                                            <p:strVal val="0-#ppt_w/2"/>
                                          </p:val>
                                        </p:tav>
                                        <p:tav tm="100000">
                                          <p:val>
                                            <p:strVal val="#ppt_x"/>
                                          </p:val>
                                        </p:tav>
                                      </p:tavLst>
                                    </p:anim>
                                    <p:anim calcmode="lin" valueType="num">
                                      <p:cBhvr additive="base">
                                        <p:cTn id="36" dur="500" fill="hold"/>
                                        <p:tgtEl>
                                          <p:spTgt spid="81"/>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2" presetClass="entr" presetSubtype="2" fill="hold" grpId="0" nodeType="afterEffect">
                                  <p:stCondLst>
                                    <p:cond delay="0"/>
                                  </p:stCondLst>
                                  <p:childTnLst>
                                    <p:set>
                                      <p:cBhvr>
                                        <p:cTn id="39" dur="1" fill="hold">
                                          <p:stCondLst>
                                            <p:cond delay="0"/>
                                          </p:stCondLst>
                                        </p:cTn>
                                        <p:tgtEl>
                                          <p:spTgt spid="86"/>
                                        </p:tgtEl>
                                        <p:attrNameLst>
                                          <p:attrName>style.visibility</p:attrName>
                                        </p:attrNameLst>
                                      </p:cBhvr>
                                      <p:to>
                                        <p:strVal val="visible"/>
                                      </p:to>
                                    </p:set>
                                    <p:anim calcmode="lin" valueType="num">
                                      <p:cBhvr additive="base">
                                        <p:cTn id="40" dur="500" fill="hold"/>
                                        <p:tgtEl>
                                          <p:spTgt spid="86"/>
                                        </p:tgtEl>
                                        <p:attrNameLst>
                                          <p:attrName>ppt_x</p:attrName>
                                        </p:attrNameLst>
                                      </p:cBhvr>
                                      <p:tavLst>
                                        <p:tav tm="0">
                                          <p:val>
                                            <p:strVal val="1+#ppt_w/2"/>
                                          </p:val>
                                        </p:tav>
                                        <p:tav tm="100000">
                                          <p:val>
                                            <p:strVal val="#ppt_x"/>
                                          </p:val>
                                        </p:tav>
                                      </p:tavLst>
                                    </p:anim>
                                    <p:anim calcmode="lin" valueType="num">
                                      <p:cBhvr additive="base">
                                        <p:cTn id="41" dur="500" fill="hold"/>
                                        <p:tgtEl>
                                          <p:spTgt spid="86"/>
                                        </p:tgtEl>
                                        <p:attrNameLst>
                                          <p:attrName>ppt_y</p:attrName>
                                        </p:attrNameLst>
                                      </p:cBhvr>
                                      <p:tavLst>
                                        <p:tav tm="0">
                                          <p:val>
                                            <p:strVal val="#ppt_y"/>
                                          </p:val>
                                        </p:tav>
                                        <p:tav tm="100000">
                                          <p:val>
                                            <p:strVal val="#ppt_y"/>
                                          </p:val>
                                        </p:tav>
                                      </p:tavLst>
                                    </p:anim>
                                  </p:childTnLst>
                                </p:cTn>
                              </p:par>
                            </p:childTnLst>
                          </p:cTn>
                        </p:par>
                        <p:par>
                          <p:cTn id="42" fill="hold">
                            <p:stCondLst>
                              <p:cond delay="3000"/>
                            </p:stCondLst>
                            <p:childTnLst>
                              <p:par>
                                <p:cTn id="43" presetID="2" presetClass="entr" presetSubtype="2" fill="hold" grpId="0" nodeType="afterEffect">
                                  <p:stCondLst>
                                    <p:cond delay="0"/>
                                  </p:stCondLst>
                                  <p:childTnLst>
                                    <p:set>
                                      <p:cBhvr>
                                        <p:cTn id="44" dur="1" fill="hold">
                                          <p:stCondLst>
                                            <p:cond delay="0"/>
                                          </p:stCondLst>
                                        </p:cTn>
                                        <p:tgtEl>
                                          <p:spTgt spid="87"/>
                                        </p:tgtEl>
                                        <p:attrNameLst>
                                          <p:attrName>style.visibility</p:attrName>
                                        </p:attrNameLst>
                                      </p:cBhvr>
                                      <p:to>
                                        <p:strVal val="visible"/>
                                      </p:to>
                                    </p:set>
                                    <p:anim calcmode="lin" valueType="num">
                                      <p:cBhvr additive="base">
                                        <p:cTn id="45" dur="500" fill="hold"/>
                                        <p:tgtEl>
                                          <p:spTgt spid="87"/>
                                        </p:tgtEl>
                                        <p:attrNameLst>
                                          <p:attrName>ppt_x</p:attrName>
                                        </p:attrNameLst>
                                      </p:cBhvr>
                                      <p:tavLst>
                                        <p:tav tm="0">
                                          <p:val>
                                            <p:strVal val="1+#ppt_w/2"/>
                                          </p:val>
                                        </p:tav>
                                        <p:tav tm="100000">
                                          <p:val>
                                            <p:strVal val="#ppt_x"/>
                                          </p:val>
                                        </p:tav>
                                      </p:tavLst>
                                    </p:anim>
                                    <p:anim calcmode="lin" valueType="num">
                                      <p:cBhvr additive="base">
                                        <p:cTn id="46" dur="500" fill="hold"/>
                                        <p:tgtEl>
                                          <p:spTgt spid="87"/>
                                        </p:tgtEl>
                                        <p:attrNameLst>
                                          <p:attrName>ppt_y</p:attrName>
                                        </p:attrNameLst>
                                      </p:cBhvr>
                                      <p:tavLst>
                                        <p:tav tm="0">
                                          <p:val>
                                            <p:strVal val="#ppt_y"/>
                                          </p:val>
                                        </p:tav>
                                        <p:tav tm="100000">
                                          <p:val>
                                            <p:strVal val="#ppt_y"/>
                                          </p:val>
                                        </p:tav>
                                      </p:tavLst>
                                    </p:anim>
                                  </p:childTnLst>
                                </p:cTn>
                              </p:par>
                            </p:childTnLst>
                          </p:cTn>
                        </p:par>
                        <p:par>
                          <p:cTn id="47" fill="hold">
                            <p:stCondLst>
                              <p:cond delay="3500"/>
                            </p:stCondLst>
                            <p:childTnLst>
                              <p:par>
                                <p:cTn id="48" presetID="2" presetClass="entr" presetSubtype="8" fill="hold" grpId="0" nodeType="afterEffect">
                                  <p:stCondLst>
                                    <p:cond delay="0"/>
                                  </p:stCondLst>
                                  <p:childTnLst>
                                    <p:set>
                                      <p:cBhvr>
                                        <p:cTn id="49" dur="1" fill="hold">
                                          <p:stCondLst>
                                            <p:cond delay="0"/>
                                          </p:stCondLst>
                                        </p:cTn>
                                        <p:tgtEl>
                                          <p:spTgt spid="89"/>
                                        </p:tgtEl>
                                        <p:attrNameLst>
                                          <p:attrName>style.visibility</p:attrName>
                                        </p:attrNameLst>
                                      </p:cBhvr>
                                      <p:to>
                                        <p:strVal val="visible"/>
                                      </p:to>
                                    </p:set>
                                    <p:anim calcmode="lin" valueType="num">
                                      <p:cBhvr additive="base">
                                        <p:cTn id="50" dur="500" fill="hold"/>
                                        <p:tgtEl>
                                          <p:spTgt spid="89"/>
                                        </p:tgtEl>
                                        <p:attrNameLst>
                                          <p:attrName>ppt_x</p:attrName>
                                        </p:attrNameLst>
                                      </p:cBhvr>
                                      <p:tavLst>
                                        <p:tav tm="0">
                                          <p:val>
                                            <p:strVal val="0-#ppt_w/2"/>
                                          </p:val>
                                        </p:tav>
                                        <p:tav tm="100000">
                                          <p:val>
                                            <p:strVal val="#ppt_x"/>
                                          </p:val>
                                        </p:tav>
                                      </p:tavLst>
                                    </p:anim>
                                    <p:anim calcmode="lin" valueType="num">
                                      <p:cBhvr additive="base">
                                        <p:cTn id="51" dur="500" fill="hold"/>
                                        <p:tgtEl>
                                          <p:spTgt spid="89"/>
                                        </p:tgtEl>
                                        <p:attrNameLst>
                                          <p:attrName>ppt_y</p:attrName>
                                        </p:attrNameLst>
                                      </p:cBhvr>
                                      <p:tavLst>
                                        <p:tav tm="0">
                                          <p:val>
                                            <p:strVal val="#ppt_y"/>
                                          </p:val>
                                        </p:tav>
                                        <p:tav tm="100000">
                                          <p:val>
                                            <p:strVal val="#ppt_y"/>
                                          </p:val>
                                        </p:tav>
                                      </p:tavLst>
                                    </p:anim>
                                  </p:childTnLst>
                                </p:cTn>
                              </p:par>
                            </p:childTnLst>
                          </p:cTn>
                        </p:par>
                        <p:par>
                          <p:cTn id="52" fill="hold">
                            <p:stCondLst>
                              <p:cond delay="4000"/>
                            </p:stCondLst>
                            <p:childTnLst>
                              <p:par>
                                <p:cTn id="53" presetID="2" presetClass="entr" presetSubtype="8" fill="hold" grpId="0" nodeType="afterEffect">
                                  <p:stCondLst>
                                    <p:cond delay="0"/>
                                  </p:stCondLst>
                                  <p:childTnLst>
                                    <p:set>
                                      <p:cBhvr>
                                        <p:cTn id="54" dur="1" fill="hold">
                                          <p:stCondLst>
                                            <p:cond delay="0"/>
                                          </p:stCondLst>
                                        </p:cTn>
                                        <p:tgtEl>
                                          <p:spTgt spid="90"/>
                                        </p:tgtEl>
                                        <p:attrNameLst>
                                          <p:attrName>style.visibility</p:attrName>
                                        </p:attrNameLst>
                                      </p:cBhvr>
                                      <p:to>
                                        <p:strVal val="visible"/>
                                      </p:to>
                                    </p:set>
                                    <p:anim calcmode="lin" valueType="num">
                                      <p:cBhvr additive="base">
                                        <p:cTn id="55" dur="500" fill="hold"/>
                                        <p:tgtEl>
                                          <p:spTgt spid="90"/>
                                        </p:tgtEl>
                                        <p:attrNameLst>
                                          <p:attrName>ppt_x</p:attrName>
                                        </p:attrNameLst>
                                      </p:cBhvr>
                                      <p:tavLst>
                                        <p:tav tm="0">
                                          <p:val>
                                            <p:strVal val="0-#ppt_w/2"/>
                                          </p:val>
                                        </p:tav>
                                        <p:tav tm="100000">
                                          <p:val>
                                            <p:strVal val="#ppt_x"/>
                                          </p:val>
                                        </p:tav>
                                      </p:tavLst>
                                    </p:anim>
                                    <p:anim calcmode="lin" valueType="num">
                                      <p:cBhvr additive="base">
                                        <p:cTn id="56" dur="500" fill="hold"/>
                                        <p:tgtEl>
                                          <p:spTgt spid="90"/>
                                        </p:tgtEl>
                                        <p:attrNameLst>
                                          <p:attrName>ppt_y</p:attrName>
                                        </p:attrNameLst>
                                      </p:cBhvr>
                                      <p:tavLst>
                                        <p:tav tm="0">
                                          <p:val>
                                            <p:strVal val="#ppt_y"/>
                                          </p:val>
                                        </p:tav>
                                        <p:tav tm="100000">
                                          <p:val>
                                            <p:strVal val="#ppt_y"/>
                                          </p:val>
                                        </p:tav>
                                      </p:tavLst>
                                    </p:anim>
                                  </p:childTnLst>
                                </p:cTn>
                              </p:par>
                            </p:childTnLst>
                          </p:cTn>
                        </p:par>
                        <p:par>
                          <p:cTn id="57" fill="hold">
                            <p:stCondLst>
                              <p:cond delay="4500"/>
                            </p:stCondLst>
                            <p:childTnLst>
                              <p:par>
                                <p:cTn id="58" presetID="2" presetClass="entr" presetSubtype="2" fill="hold" grpId="0" nodeType="afterEffect">
                                  <p:stCondLst>
                                    <p:cond delay="0"/>
                                  </p:stCondLst>
                                  <p:childTnLst>
                                    <p:set>
                                      <p:cBhvr>
                                        <p:cTn id="59" dur="1" fill="hold">
                                          <p:stCondLst>
                                            <p:cond delay="0"/>
                                          </p:stCondLst>
                                        </p:cTn>
                                        <p:tgtEl>
                                          <p:spTgt spid="83"/>
                                        </p:tgtEl>
                                        <p:attrNameLst>
                                          <p:attrName>style.visibility</p:attrName>
                                        </p:attrNameLst>
                                      </p:cBhvr>
                                      <p:to>
                                        <p:strVal val="visible"/>
                                      </p:to>
                                    </p:set>
                                    <p:anim calcmode="lin" valueType="num">
                                      <p:cBhvr additive="base">
                                        <p:cTn id="60" dur="500" fill="hold"/>
                                        <p:tgtEl>
                                          <p:spTgt spid="83"/>
                                        </p:tgtEl>
                                        <p:attrNameLst>
                                          <p:attrName>ppt_x</p:attrName>
                                        </p:attrNameLst>
                                      </p:cBhvr>
                                      <p:tavLst>
                                        <p:tav tm="0">
                                          <p:val>
                                            <p:strVal val="1+#ppt_w/2"/>
                                          </p:val>
                                        </p:tav>
                                        <p:tav tm="100000">
                                          <p:val>
                                            <p:strVal val="#ppt_x"/>
                                          </p:val>
                                        </p:tav>
                                      </p:tavLst>
                                    </p:anim>
                                    <p:anim calcmode="lin" valueType="num">
                                      <p:cBhvr additive="base">
                                        <p:cTn id="61" dur="500" fill="hold"/>
                                        <p:tgtEl>
                                          <p:spTgt spid="83"/>
                                        </p:tgtEl>
                                        <p:attrNameLst>
                                          <p:attrName>ppt_y</p:attrName>
                                        </p:attrNameLst>
                                      </p:cBhvr>
                                      <p:tavLst>
                                        <p:tav tm="0">
                                          <p:val>
                                            <p:strVal val="#ppt_y"/>
                                          </p:val>
                                        </p:tav>
                                        <p:tav tm="100000">
                                          <p:val>
                                            <p:strVal val="#ppt_y"/>
                                          </p:val>
                                        </p:tav>
                                      </p:tavLst>
                                    </p:anim>
                                  </p:childTnLst>
                                </p:cTn>
                              </p:par>
                            </p:childTnLst>
                          </p:cTn>
                        </p:par>
                        <p:par>
                          <p:cTn id="62" fill="hold">
                            <p:stCondLst>
                              <p:cond delay="5000"/>
                            </p:stCondLst>
                            <p:childTnLst>
                              <p:par>
                                <p:cTn id="63" presetID="2" presetClass="entr" presetSubtype="2" fill="hold" grpId="0" nodeType="afterEffect">
                                  <p:stCondLst>
                                    <p:cond delay="0"/>
                                  </p:stCondLst>
                                  <p:childTnLst>
                                    <p:set>
                                      <p:cBhvr>
                                        <p:cTn id="64" dur="1" fill="hold">
                                          <p:stCondLst>
                                            <p:cond delay="0"/>
                                          </p:stCondLst>
                                        </p:cTn>
                                        <p:tgtEl>
                                          <p:spTgt spid="84"/>
                                        </p:tgtEl>
                                        <p:attrNameLst>
                                          <p:attrName>style.visibility</p:attrName>
                                        </p:attrNameLst>
                                      </p:cBhvr>
                                      <p:to>
                                        <p:strVal val="visible"/>
                                      </p:to>
                                    </p:set>
                                    <p:anim calcmode="lin" valueType="num">
                                      <p:cBhvr additive="base">
                                        <p:cTn id="65" dur="500" fill="hold"/>
                                        <p:tgtEl>
                                          <p:spTgt spid="84"/>
                                        </p:tgtEl>
                                        <p:attrNameLst>
                                          <p:attrName>ppt_x</p:attrName>
                                        </p:attrNameLst>
                                      </p:cBhvr>
                                      <p:tavLst>
                                        <p:tav tm="0">
                                          <p:val>
                                            <p:strVal val="1+#ppt_w/2"/>
                                          </p:val>
                                        </p:tav>
                                        <p:tav tm="100000">
                                          <p:val>
                                            <p:strVal val="#ppt_x"/>
                                          </p:val>
                                        </p:tav>
                                      </p:tavLst>
                                    </p:anim>
                                    <p:anim calcmode="lin" valueType="num">
                                      <p:cBhvr additive="base">
                                        <p:cTn id="66" dur="500" fill="hold"/>
                                        <p:tgtEl>
                                          <p:spTgt spid="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81" grpId="0"/>
      <p:bldP spid="83" grpId="0"/>
      <p:bldP spid="84" grpId="0"/>
      <p:bldP spid="86" grpId="0"/>
      <p:bldP spid="87" grpId="0"/>
      <p:bldP spid="89" grpId="0"/>
      <p:bldP spid="9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53139" y="1770247"/>
            <a:ext cx="4306224" cy="4519340"/>
            <a:chOff x="823456" y="1452283"/>
            <a:chExt cx="4699890" cy="4932489"/>
          </a:xfrm>
        </p:grpSpPr>
        <p:grpSp>
          <p:nvGrpSpPr>
            <p:cNvPr id="28" name="组合 27"/>
            <p:cNvGrpSpPr/>
            <p:nvPr/>
          </p:nvGrpSpPr>
          <p:grpSpPr>
            <a:xfrm>
              <a:off x="2394449" y="1452283"/>
              <a:ext cx="1243705" cy="1253807"/>
              <a:chOff x="2226147" y="992752"/>
              <a:chExt cx="971536" cy="979427"/>
            </a:xfrm>
          </p:grpSpPr>
          <p:sp>
            <p:nvSpPr>
              <p:cNvPr id="29" name="Freeform 132"/>
              <p:cNvSpPr/>
              <p:nvPr/>
            </p:nvSpPr>
            <p:spPr bwMode="auto">
              <a:xfrm>
                <a:off x="2668255" y="992752"/>
                <a:ext cx="529428" cy="979427"/>
              </a:xfrm>
              <a:custGeom>
                <a:avLst/>
                <a:gdLst>
                  <a:gd name="T0" fmla="*/ 0 w 673"/>
                  <a:gd name="T1" fmla="*/ 1153 h 1153"/>
                  <a:gd name="T2" fmla="*/ 0 w 673"/>
                  <a:gd name="T3" fmla="*/ 0 h 1153"/>
                  <a:gd name="T4" fmla="*/ 673 w 673"/>
                  <a:gd name="T5" fmla="*/ 761 h 1153"/>
                  <a:gd name="T6" fmla="*/ 0 w 673"/>
                  <a:gd name="T7" fmla="*/ 1153 h 1153"/>
                </a:gdLst>
                <a:ahLst/>
                <a:cxnLst>
                  <a:cxn ang="0">
                    <a:pos x="T0" y="T1"/>
                  </a:cxn>
                  <a:cxn ang="0">
                    <a:pos x="T2" y="T3"/>
                  </a:cxn>
                  <a:cxn ang="0">
                    <a:pos x="T4" y="T5"/>
                  </a:cxn>
                  <a:cxn ang="0">
                    <a:pos x="T6" y="T7"/>
                  </a:cxn>
                </a:cxnLst>
                <a:rect l="0" t="0" r="r" b="b"/>
                <a:pathLst>
                  <a:path w="673" h="1153">
                    <a:moveTo>
                      <a:pt x="0" y="1153"/>
                    </a:moveTo>
                    <a:lnTo>
                      <a:pt x="0" y="0"/>
                    </a:lnTo>
                    <a:lnTo>
                      <a:pt x="673" y="761"/>
                    </a:lnTo>
                    <a:lnTo>
                      <a:pt x="0" y="1153"/>
                    </a:lnTo>
                    <a:close/>
                  </a:path>
                </a:pathLst>
              </a:custGeom>
              <a:solidFill>
                <a:srgbClr val="F0C098"/>
              </a:solidFill>
              <a:ln>
                <a:noFill/>
              </a:ln>
            </p:spPr>
            <p:txBody>
              <a:bodyPr vert="horz" wrap="square" lIns="91440" tIns="45720" rIns="91440" bIns="45720" numCol="1" anchor="t" anchorCtr="0" compatLnSpc="1"/>
              <a:lstStyle/>
              <a:p>
                <a:endParaRPr lang="zh-CN" altLang="en-US" dirty="0"/>
              </a:p>
            </p:txBody>
          </p:sp>
          <p:sp>
            <p:nvSpPr>
              <p:cNvPr id="30" name="Freeform 133"/>
              <p:cNvSpPr/>
              <p:nvPr/>
            </p:nvSpPr>
            <p:spPr bwMode="auto">
              <a:xfrm>
                <a:off x="2226147" y="992752"/>
                <a:ext cx="442108" cy="979427"/>
              </a:xfrm>
              <a:custGeom>
                <a:avLst/>
                <a:gdLst>
                  <a:gd name="T0" fmla="*/ 562 w 562"/>
                  <a:gd name="T1" fmla="*/ 0 h 1153"/>
                  <a:gd name="T2" fmla="*/ 0 w 562"/>
                  <a:gd name="T3" fmla="*/ 777 h 1153"/>
                  <a:gd name="T4" fmla="*/ 562 w 562"/>
                  <a:gd name="T5" fmla="*/ 1153 h 1153"/>
                  <a:gd name="T6" fmla="*/ 562 w 562"/>
                  <a:gd name="T7" fmla="*/ 0 h 1153"/>
                </a:gdLst>
                <a:ahLst/>
                <a:cxnLst>
                  <a:cxn ang="0">
                    <a:pos x="T0" y="T1"/>
                  </a:cxn>
                  <a:cxn ang="0">
                    <a:pos x="T2" y="T3"/>
                  </a:cxn>
                  <a:cxn ang="0">
                    <a:pos x="T4" y="T5"/>
                  </a:cxn>
                  <a:cxn ang="0">
                    <a:pos x="T6" y="T7"/>
                  </a:cxn>
                </a:cxnLst>
                <a:rect l="0" t="0" r="r" b="b"/>
                <a:pathLst>
                  <a:path w="562" h="1153">
                    <a:moveTo>
                      <a:pt x="562" y="0"/>
                    </a:moveTo>
                    <a:lnTo>
                      <a:pt x="0" y="777"/>
                    </a:lnTo>
                    <a:lnTo>
                      <a:pt x="562" y="1153"/>
                    </a:lnTo>
                    <a:lnTo>
                      <a:pt x="562" y="0"/>
                    </a:lnTo>
                    <a:close/>
                  </a:path>
                </a:pathLst>
              </a:custGeom>
              <a:solidFill>
                <a:srgbClr val="FFCF88"/>
              </a:solidFill>
              <a:ln>
                <a:noFill/>
              </a:ln>
            </p:spPr>
            <p:txBody>
              <a:bodyPr vert="horz" wrap="square" lIns="91440" tIns="45720" rIns="91440" bIns="45720" numCol="1" anchor="t" anchorCtr="0" compatLnSpc="1"/>
              <a:lstStyle/>
              <a:p>
                <a:endParaRPr lang="zh-CN" altLang="en-US" dirty="0"/>
              </a:p>
            </p:txBody>
          </p:sp>
        </p:grpSp>
        <p:sp>
          <p:nvSpPr>
            <p:cNvPr id="35" name="Freeform 134"/>
            <p:cNvSpPr/>
            <p:nvPr/>
          </p:nvSpPr>
          <p:spPr bwMode="auto">
            <a:xfrm>
              <a:off x="1358199" y="3504934"/>
              <a:ext cx="1590127" cy="1653982"/>
            </a:xfrm>
            <a:custGeom>
              <a:avLst/>
              <a:gdLst>
                <a:gd name="T0" fmla="*/ 340 w 1579"/>
                <a:gd name="T1" fmla="*/ 0 h 1521"/>
                <a:gd name="T2" fmla="*/ 0 w 1579"/>
                <a:gd name="T3" fmla="*/ 466 h 1521"/>
                <a:gd name="T4" fmla="*/ 1579 w 1579"/>
                <a:gd name="T5" fmla="*/ 1521 h 1521"/>
                <a:gd name="T6" fmla="*/ 1579 w 1579"/>
                <a:gd name="T7" fmla="*/ 829 h 1521"/>
                <a:gd name="T8" fmla="*/ 340 w 1579"/>
                <a:gd name="T9" fmla="*/ 0 h 1521"/>
              </a:gdLst>
              <a:ahLst/>
              <a:cxnLst>
                <a:cxn ang="0">
                  <a:pos x="T0" y="T1"/>
                </a:cxn>
                <a:cxn ang="0">
                  <a:pos x="T2" y="T3"/>
                </a:cxn>
                <a:cxn ang="0">
                  <a:pos x="T4" y="T5"/>
                </a:cxn>
                <a:cxn ang="0">
                  <a:pos x="T6" y="T7"/>
                </a:cxn>
                <a:cxn ang="0">
                  <a:pos x="T8" y="T9"/>
                </a:cxn>
              </a:cxnLst>
              <a:rect l="0" t="0" r="r" b="b"/>
              <a:pathLst>
                <a:path w="1579" h="1521">
                  <a:moveTo>
                    <a:pt x="340" y="0"/>
                  </a:moveTo>
                  <a:lnTo>
                    <a:pt x="0" y="466"/>
                  </a:lnTo>
                  <a:lnTo>
                    <a:pt x="1579" y="1521"/>
                  </a:lnTo>
                  <a:lnTo>
                    <a:pt x="1579" y="829"/>
                  </a:lnTo>
                  <a:lnTo>
                    <a:pt x="340" y="0"/>
                  </a:lnTo>
                  <a:close/>
                </a:path>
              </a:pathLst>
            </a:custGeom>
            <a:solidFill>
              <a:srgbClr val="FFCF88"/>
            </a:solidFill>
            <a:ln>
              <a:noFill/>
            </a:ln>
          </p:spPr>
          <p:txBody>
            <a:bodyPr vert="horz" wrap="square" lIns="68580" tIns="34290" rIns="68580" bIns="34290" numCol="1" anchor="t" anchorCtr="0" compatLnSpc="1"/>
            <a:lstStyle/>
            <a:p>
              <a:endParaRPr lang="zh-CN" altLang="en-US"/>
            </a:p>
          </p:txBody>
        </p:sp>
        <p:sp>
          <p:nvSpPr>
            <p:cNvPr id="36" name="Freeform 135"/>
            <p:cNvSpPr/>
            <p:nvPr/>
          </p:nvSpPr>
          <p:spPr bwMode="auto">
            <a:xfrm>
              <a:off x="2948326" y="3465786"/>
              <a:ext cx="1927489" cy="1693129"/>
            </a:xfrm>
            <a:custGeom>
              <a:avLst/>
              <a:gdLst>
                <a:gd name="T0" fmla="*/ 0 w 1914"/>
                <a:gd name="T1" fmla="*/ 865 h 1557"/>
                <a:gd name="T2" fmla="*/ 0 w 1914"/>
                <a:gd name="T3" fmla="*/ 1557 h 1557"/>
                <a:gd name="T4" fmla="*/ 1914 w 1914"/>
                <a:gd name="T5" fmla="*/ 478 h 1557"/>
                <a:gd name="T6" fmla="*/ 1486 w 1914"/>
                <a:gd name="T7" fmla="*/ 0 h 1557"/>
                <a:gd name="T8" fmla="*/ 0 w 1914"/>
                <a:gd name="T9" fmla="*/ 865 h 1557"/>
              </a:gdLst>
              <a:ahLst/>
              <a:cxnLst>
                <a:cxn ang="0">
                  <a:pos x="T0" y="T1"/>
                </a:cxn>
                <a:cxn ang="0">
                  <a:pos x="T2" y="T3"/>
                </a:cxn>
                <a:cxn ang="0">
                  <a:pos x="T4" y="T5"/>
                </a:cxn>
                <a:cxn ang="0">
                  <a:pos x="T6" y="T7"/>
                </a:cxn>
                <a:cxn ang="0">
                  <a:pos x="T8" y="T9"/>
                </a:cxn>
              </a:cxnLst>
              <a:rect l="0" t="0" r="r" b="b"/>
              <a:pathLst>
                <a:path w="1914" h="1557">
                  <a:moveTo>
                    <a:pt x="0" y="865"/>
                  </a:moveTo>
                  <a:lnTo>
                    <a:pt x="0" y="1557"/>
                  </a:lnTo>
                  <a:lnTo>
                    <a:pt x="1914" y="478"/>
                  </a:lnTo>
                  <a:lnTo>
                    <a:pt x="1486" y="0"/>
                  </a:lnTo>
                  <a:lnTo>
                    <a:pt x="0" y="865"/>
                  </a:lnTo>
                  <a:close/>
                </a:path>
              </a:pathLst>
            </a:custGeom>
            <a:solidFill>
              <a:srgbClr val="F0C098"/>
            </a:solidFill>
            <a:ln>
              <a:noFill/>
            </a:ln>
          </p:spPr>
          <p:txBody>
            <a:bodyPr vert="horz" wrap="square" lIns="68580" tIns="34290" rIns="68580" bIns="34290" numCol="1" anchor="t" anchorCtr="0" compatLnSpc="1"/>
            <a:lstStyle/>
            <a:p>
              <a:endParaRPr lang="zh-CN" altLang="en-US"/>
            </a:p>
          </p:txBody>
        </p:sp>
        <p:sp>
          <p:nvSpPr>
            <p:cNvPr id="39" name="Freeform 136"/>
            <p:cNvSpPr/>
            <p:nvPr/>
          </p:nvSpPr>
          <p:spPr bwMode="auto">
            <a:xfrm>
              <a:off x="1781159" y="2917697"/>
              <a:ext cx="1177645" cy="1221185"/>
            </a:xfrm>
            <a:custGeom>
              <a:avLst/>
              <a:gdLst>
                <a:gd name="T0" fmla="*/ 254 w 1163"/>
                <a:gd name="T1" fmla="*/ 0 h 1123"/>
                <a:gd name="T2" fmla="*/ 0 w 1163"/>
                <a:gd name="T3" fmla="*/ 347 h 1123"/>
                <a:gd name="T4" fmla="*/ 1163 w 1163"/>
                <a:gd name="T5" fmla="*/ 1123 h 1123"/>
                <a:gd name="T6" fmla="*/ 1163 w 1163"/>
                <a:gd name="T7" fmla="*/ 609 h 1123"/>
                <a:gd name="T8" fmla="*/ 254 w 1163"/>
                <a:gd name="T9" fmla="*/ 0 h 1123"/>
              </a:gdLst>
              <a:ahLst/>
              <a:cxnLst>
                <a:cxn ang="0">
                  <a:pos x="T0" y="T1"/>
                </a:cxn>
                <a:cxn ang="0">
                  <a:pos x="T2" y="T3"/>
                </a:cxn>
                <a:cxn ang="0">
                  <a:pos x="T4" y="T5"/>
                </a:cxn>
                <a:cxn ang="0">
                  <a:pos x="T6" y="T7"/>
                </a:cxn>
                <a:cxn ang="0">
                  <a:pos x="T8" y="T9"/>
                </a:cxn>
              </a:cxnLst>
              <a:rect l="0" t="0" r="r" b="b"/>
              <a:pathLst>
                <a:path w="1163" h="1123">
                  <a:moveTo>
                    <a:pt x="254" y="0"/>
                  </a:moveTo>
                  <a:lnTo>
                    <a:pt x="0" y="347"/>
                  </a:lnTo>
                  <a:lnTo>
                    <a:pt x="1163" y="1123"/>
                  </a:lnTo>
                  <a:lnTo>
                    <a:pt x="1163" y="609"/>
                  </a:lnTo>
                  <a:lnTo>
                    <a:pt x="254" y="0"/>
                  </a:lnTo>
                  <a:close/>
                </a:path>
              </a:pathLst>
            </a:custGeom>
            <a:solidFill>
              <a:srgbClr val="FFCF88"/>
            </a:solidFill>
            <a:ln>
              <a:noFill/>
            </a:ln>
          </p:spPr>
          <p:txBody>
            <a:bodyPr vert="horz" wrap="square" lIns="68580" tIns="34290" rIns="68580" bIns="34290" numCol="1" anchor="t" anchorCtr="0" compatLnSpc="1"/>
            <a:lstStyle/>
            <a:p>
              <a:endParaRPr lang="zh-CN" altLang="en-US"/>
            </a:p>
          </p:txBody>
        </p:sp>
        <p:sp>
          <p:nvSpPr>
            <p:cNvPr id="42" name="Freeform 137"/>
            <p:cNvSpPr/>
            <p:nvPr/>
          </p:nvSpPr>
          <p:spPr bwMode="auto">
            <a:xfrm>
              <a:off x="2956382" y="2887249"/>
              <a:ext cx="1413895" cy="1247283"/>
            </a:xfrm>
            <a:custGeom>
              <a:avLst/>
              <a:gdLst>
                <a:gd name="T0" fmla="*/ 0 w 1404"/>
                <a:gd name="T1" fmla="*/ 633 h 1147"/>
                <a:gd name="T2" fmla="*/ 0 w 1404"/>
                <a:gd name="T3" fmla="*/ 1147 h 1147"/>
                <a:gd name="T4" fmla="*/ 1404 w 1404"/>
                <a:gd name="T5" fmla="*/ 357 h 1147"/>
                <a:gd name="T6" fmla="*/ 1083 w 1404"/>
                <a:gd name="T7" fmla="*/ 0 h 1147"/>
                <a:gd name="T8" fmla="*/ 0 w 1404"/>
                <a:gd name="T9" fmla="*/ 633 h 1147"/>
              </a:gdLst>
              <a:ahLst/>
              <a:cxnLst>
                <a:cxn ang="0">
                  <a:pos x="T0" y="T1"/>
                </a:cxn>
                <a:cxn ang="0">
                  <a:pos x="T2" y="T3"/>
                </a:cxn>
                <a:cxn ang="0">
                  <a:pos x="T4" y="T5"/>
                </a:cxn>
                <a:cxn ang="0">
                  <a:pos x="T6" y="T7"/>
                </a:cxn>
                <a:cxn ang="0">
                  <a:pos x="T8" y="T9"/>
                </a:cxn>
              </a:cxnLst>
              <a:rect l="0" t="0" r="r" b="b"/>
              <a:pathLst>
                <a:path w="1404" h="1147">
                  <a:moveTo>
                    <a:pt x="0" y="633"/>
                  </a:moveTo>
                  <a:lnTo>
                    <a:pt x="0" y="1147"/>
                  </a:lnTo>
                  <a:lnTo>
                    <a:pt x="1404" y="357"/>
                  </a:lnTo>
                  <a:lnTo>
                    <a:pt x="1083" y="0"/>
                  </a:lnTo>
                  <a:lnTo>
                    <a:pt x="0" y="633"/>
                  </a:lnTo>
                  <a:close/>
                </a:path>
              </a:pathLst>
            </a:custGeom>
            <a:solidFill>
              <a:srgbClr val="F0C098"/>
            </a:solidFill>
            <a:ln>
              <a:noFill/>
            </a:ln>
          </p:spPr>
          <p:txBody>
            <a:bodyPr vert="horz" wrap="square" lIns="68580" tIns="34290" rIns="68580" bIns="34290" numCol="1" anchor="t" anchorCtr="0" compatLnSpc="1"/>
            <a:lstStyle/>
            <a:p>
              <a:endParaRPr lang="zh-CN" altLang="en-US"/>
            </a:p>
          </p:txBody>
        </p:sp>
        <p:sp>
          <p:nvSpPr>
            <p:cNvPr id="53" name="Freeform 138"/>
            <p:cNvSpPr/>
            <p:nvPr/>
          </p:nvSpPr>
          <p:spPr bwMode="auto">
            <a:xfrm>
              <a:off x="2123554" y="2465001"/>
              <a:ext cx="834843" cy="868858"/>
            </a:xfrm>
            <a:custGeom>
              <a:avLst/>
              <a:gdLst>
                <a:gd name="T0" fmla="*/ 183 w 829"/>
                <a:gd name="T1" fmla="*/ 0 h 799"/>
                <a:gd name="T2" fmla="*/ 0 w 829"/>
                <a:gd name="T3" fmla="*/ 248 h 799"/>
                <a:gd name="T4" fmla="*/ 829 w 829"/>
                <a:gd name="T5" fmla="*/ 799 h 799"/>
                <a:gd name="T6" fmla="*/ 829 w 829"/>
                <a:gd name="T7" fmla="*/ 432 h 799"/>
                <a:gd name="T8" fmla="*/ 183 w 829"/>
                <a:gd name="T9" fmla="*/ 0 h 799"/>
              </a:gdLst>
              <a:ahLst/>
              <a:cxnLst>
                <a:cxn ang="0">
                  <a:pos x="T0" y="T1"/>
                </a:cxn>
                <a:cxn ang="0">
                  <a:pos x="T2" y="T3"/>
                </a:cxn>
                <a:cxn ang="0">
                  <a:pos x="T4" y="T5"/>
                </a:cxn>
                <a:cxn ang="0">
                  <a:pos x="T6" y="T7"/>
                </a:cxn>
                <a:cxn ang="0">
                  <a:pos x="T8" y="T9"/>
                </a:cxn>
              </a:cxnLst>
              <a:rect l="0" t="0" r="r" b="b"/>
              <a:pathLst>
                <a:path w="829" h="799">
                  <a:moveTo>
                    <a:pt x="183" y="0"/>
                  </a:moveTo>
                  <a:lnTo>
                    <a:pt x="0" y="248"/>
                  </a:lnTo>
                  <a:lnTo>
                    <a:pt x="829" y="799"/>
                  </a:lnTo>
                  <a:lnTo>
                    <a:pt x="829" y="432"/>
                  </a:lnTo>
                  <a:lnTo>
                    <a:pt x="183" y="0"/>
                  </a:lnTo>
                  <a:close/>
                </a:path>
              </a:pathLst>
            </a:custGeom>
            <a:solidFill>
              <a:srgbClr val="FFCF88"/>
            </a:solidFill>
            <a:ln>
              <a:noFill/>
            </a:ln>
          </p:spPr>
          <p:txBody>
            <a:bodyPr vert="horz" wrap="square" lIns="68580" tIns="34290" rIns="68580" bIns="34290" numCol="1" anchor="t" anchorCtr="0" compatLnSpc="1"/>
            <a:lstStyle/>
            <a:p>
              <a:endParaRPr lang="zh-CN" altLang="en-US"/>
            </a:p>
          </p:txBody>
        </p:sp>
        <p:sp>
          <p:nvSpPr>
            <p:cNvPr id="54" name="Freeform 139"/>
            <p:cNvSpPr/>
            <p:nvPr/>
          </p:nvSpPr>
          <p:spPr bwMode="auto">
            <a:xfrm>
              <a:off x="2958397" y="2447603"/>
              <a:ext cx="1002013" cy="886256"/>
            </a:xfrm>
            <a:custGeom>
              <a:avLst/>
              <a:gdLst>
                <a:gd name="T0" fmla="*/ 0 w 995"/>
                <a:gd name="T1" fmla="*/ 448 h 815"/>
                <a:gd name="T2" fmla="*/ 0 w 995"/>
                <a:gd name="T3" fmla="*/ 815 h 815"/>
                <a:gd name="T4" fmla="*/ 995 w 995"/>
                <a:gd name="T5" fmla="*/ 256 h 815"/>
                <a:gd name="T6" fmla="*/ 767 w 995"/>
                <a:gd name="T7" fmla="*/ 0 h 815"/>
                <a:gd name="T8" fmla="*/ 0 w 995"/>
                <a:gd name="T9" fmla="*/ 448 h 815"/>
              </a:gdLst>
              <a:ahLst/>
              <a:cxnLst>
                <a:cxn ang="0">
                  <a:pos x="T0" y="T1"/>
                </a:cxn>
                <a:cxn ang="0">
                  <a:pos x="T2" y="T3"/>
                </a:cxn>
                <a:cxn ang="0">
                  <a:pos x="T4" y="T5"/>
                </a:cxn>
                <a:cxn ang="0">
                  <a:pos x="T6" y="T7"/>
                </a:cxn>
                <a:cxn ang="0">
                  <a:pos x="T8" y="T9"/>
                </a:cxn>
              </a:cxnLst>
              <a:rect l="0" t="0" r="r" b="b"/>
              <a:pathLst>
                <a:path w="995" h="815">
                  <a:moveTo>
                    <a:pt x="0" y="448"/>
                  </a:moveTo>
                  <a:lnTo>
                    <a:pt x="0" y="815"/>
                  </a:lnTo>
                  <a:lnTo>
                    <a:pt x="995" y="256"/>
                  </a:lnTo>
                  <a:lnTo>
                    <a:pt x="767" y="0"/>
                  </a:lnTo>
                  <a:lnTo>
                    <a:pt x="0" y="448"/>
                  </a:lnTo>
                  <a:close/>
                </a:path>
              </a:pathLst>
            </a:custGeom>
            <a:solidFill>
              <a:srgbClr val="F0C098"/>
            </a:solidFill>
            <a:ln>
              <a:noFill/>
            </a:ln>
          </p:spPr>
          <p:txBody>
            <a:bodyPr vert="horz" wrap="square" lIns="68580" tIns="34290" rIns="68580" bIns="34290" numCol="1" anchor="t" anchorCtr="0" compatLnSpc="1"/>
            <a:lstStyle/>
            <a:p>
              <a:endParaRPr lang="zh-CN" altLang="en-US"/>
            </a:p>
          </p:txBody>
        </p:sp>
        <p:sp>
          <p:nvSpPr>
            <p:cNvPr id="56" name="Freeform 140"/>
            <p:cNvSpPr/>
            <p:nvPr/>
          </p:nvSpPr>
          <p:spPr bwMode="auto">
            <a:xfrm>
              <a:off x="823456" y="4199038"/>
              <a:ext cx="2128898" cy="2185734"/>
            </a:xfrm>
            <a:custGeom>
              <a:avLst/>
              <a:gdLst>
                <a:gd name="T0" fmla="*/ 437 w 2114"/>
                <a:gd name="T1" fmla="*/ 0 h 2010"/>
                <a:gd name="T2" fmla="*/ 0 w 2114"/>
                <a:gd name="T3" fmla="*/ 599 h 2010"/>
                <a:gd name="T4" fmla="*/ 2114 w 2114"/>
                <a:gd name="T5" fmla="*/ 2010 h 2010"/>
                <a:gd name="T6" fmla="*/ 2114 w 2114"/>
                <a:gd name="T7" fmla="*/ 1125 h 2010"/>
                <a:gd name="T8" fmla="*/ 437 w 2114"/>
                <a:gd name="T9" fmla="*/ 0 h 2010"/>
              </a:gdLst>
              <a:ahLst/>
              <a:cxnLst>
                <a:cxn ang="0">
                  <a:pos x="T0" y="T1"/>
                </a:cxn>
                <a:cxn ang="0">
                  <a:pos x="T2" y="T3"/>
                </a:cxn>
                <a:cxn ang="0">
                  <a:pos x="T4" y="T5"/>
                </a:cxn>
                <a:cxn ang="0">
                  <a:pos x="T6" y="T7"/>
                </a:cxn>
                <a:cxn ang="0">
                  <a:pos x="T8" y="T9"/>
                </a:cxn>
              </a:cxnLst>
              <a:rect l="0" t="0" r="r" b="b"/>
              <a:pathLst>
                <a:path w="2114" h="2010">
                  <a:moveTo>
                    <a:pt x="437" y="0"/>
                  </a:moveTo>
                  <a:lnTo>
                    <a:pt x="0" y="599"/>
                  </a:lnTo>
                  <a:lnTo>
                    <a:pt x="2114" y="2010"/>
                  </a:lnTo>
                  <a:lnTo>
                    <a:pt x="2114" y="1125"/>
                  </a:lnTo>
                  <a:lnTo>
                    <a:pt x="437" y="0"/>
                  </a:lnTo>
                  <a:close/>
                </a:path>
              </a:pathLst>
            </a:custGeom>
            <a:solidFill>
              <a:srgbClr val="FFCF88"/>
            </a:solidFill>
            <a:ln>
              <a:noFill/>
            </a:ln>
          </p:spPr>
          <p:txBody>
            <a:bodyPr vert="horz" wrap="square" lIns="68580" tIns="34290" rIns="68580" bIns="34290" numCol="1" anchor="t" anchorCtr="0" compatLnSpc="1"/>
            <a:lstStyle/>
            <a:p>
              <a:endParaRPr lang="zh-CN" altLang="en-US"/>
            </a:p>
          </p:txBody>
        </p:sp>
        <p:sp>
          <p:nvSpPr>
            <p:cNvPr id="57" name="Freeform 141"/>
            <p:cNvSpPr/>
            <p:nvPr/>
          </p:nvSpPr>
          <p:spPr bwMode="auto">
            <a:xfrm>
              <a:off x="2952354" y="4151191"/>
              <a:ext cx="2570992" cy="2233581"/>
            </a:xfrm>
            <a:custGeom>
              <a:avLst/>
              <a:gdLst>
                <a:gd name="T0" fmla="*/ 0 w 2553"/>
                <a:gd name="T1" fmla="*/ 1169 h 2054"/>
                <a:gd name="T2" fmla="*/ 0 w 2553"/>
                <a:gd name="T3" fmla="*/ 2054 h 2054"/>
                <a:gd name="T4" fmla="*/ 2553 w 2553"/>
                <a:gd name="T5" fmla="*/ 617 h 2054"/>
                <a:gd name="T6" fmla="*/ 2004 w 2553"/>
                <a:gd name="T7" fmla="*/ 0 h 2054"/>
                <a:gd name="T8" fmla="*/ 0 w 2553"/>
                <a:gd name="T9" fmla="*/ 1169 h 2054"/>
              </a:gdLst>
              <a:ahLst/>
              <a:cxnLst>
                <a:cxn ang="0">
                  <a:pos x="T0" y="T1"/>
                </a:cxn>
                <a:cxn ang="0">
                  <a:pos x="T2" y="T3"/>
                </a:cxn>
                <a:cxn ang="0">
                  <a:pos x="T4" y="T5"/>
                </a:cxn>
                <a:cxn ang="0">
                  <a:pos x="T6" y="T7"/>
                </a:cxn>
                <a:cxn ang="0">
                  <a:pos x="T8" y="T9"/>
                </a:cxn>
              </a:cxnLst>
              <a:rect l="0" t="0" r="r" b="b"/>
              <a:pathLst>
                <a:path w="2553" h="2054">
                  <a:moveTo>
                    <a:pt x="0" y="1169"/>
                  </a:moveTo>
                  <a:lnTo>
                    <a:pt x="0" y="2054"/>
                  </a:lnTo>
                  <a:lnTo>
                    <a:pt x="2553" y="617"/>
                  </a:lnTo>
                  <a:lnTo>
                    <a:pt x="2004" y="0"/>
                  </a:lnTo>
                  <a:lnTo>
                    <a:pt x="0" y="1169"/>
                  </a:lnTo>
                  <a:close/>
                </a:path>
              </a:pathLst>
            </a:custGeom>
            <a:solidFill>
              <a:srgbClr val="F0C098"/>
            </a:solidFill>
            <a:ln>
              <a:noFill/>
            </a:ln>
          </p:spPr>
          <p:txBody>
            <a:bodyPr vert="horz" wrap="square" lIns="68580" tIns="34290" rIns="68580" bIns="34290" numCol="1" anchor="t" anchorCtr="0" compatLnSpc="1"/>
            <a:lstStyle/>
            <a:p>
              <a:endParaRPr lang="zh-CN" altLang="en-US"/>
            </a:p>
          </p:txBody>
        </p:sp>
      </p:grpSp>
      <p:grpSp>
        <p:nvGrpSpPr>
          <p:cNvPr id="59" name="组合 58"/>
          <p:cNvGrpSpPr/>
          <p:nvPr/>
        </p:nvGrpSpPr>
        <p:grpSpPr>
          <a:xfrm>
            <a:off x="249230" y="155630"/>
            <a:ext cx="5564673" cy="511414"/>
            <a:chOff x="668173" y="238538"/>
            <a:chExt cx="5564673" cy="511414"/>
          </a:xfrm>
        </p:grpSpPr>
        <p:sp>
          <p:nvSpPr>
            <p:cNvPr id="60" name="矩形 47"/>
            <p:cNvSpPr>
              <a:spLocks noChangeArrowheads="1"/>
            </p:cNvSpPr>
            <p:nvPr/>
          </p:nvSpPr>
          <p:spPr bwMode="auto">
            <a:xfrm>
              <a:off x="1096989" y="238538"/>
              <a:ext cx="5135857" cy="5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标题内容标题内容标题内容标题内容</a:t>
              </a:r>
            </a:p>
          </p:txBody>
        </p:sp>
        <p:grpSp>
          <p:nvGrpSpPr>
            <p:cNvPr id="61" name="组合 60"/>
            <p:cNvGrpSpPr/>
            <p:nvPr/>
          </p:nvGrpSpPr>
          <p:grpSpPr>
            <a:xfrm>
              <a:off x="668173" y="338382"/>
              <a:ext cx="311727" cy="311727"/>
              <a:chOff x="387927" y="411018"/>
              <a:chExt cx="311727" cy="311727"/>
            </a:xfrm>
          </p:grpSpPr>
          <p:sp>
            <p:nvSpPr>
              <p:cNvPr id="62" name="矩形 61"/>
              <p:cNvSpPr/>
              <p:nvPr/>
            </p:nvSpPr>
            <p:spPr>
              <a:xfrm>
                <a:off x="387927" y="411018"/>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矩形 62"/>
              <p:cNvSpPr/>
              <p:nvPr/>
            </p:nvSpPr>
            <p:spPr>
              <a:xfrm>
                <a:off x="491836" y="514927"/>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64" name="文本框 63"/>
          <p:cNvSpPr txBox="1"/>
          <p:nvPr/>
        </p:nvSpPr>
        <p:spPr>
          <a:xfrm>
            <a:off x="3395219" y="1835325"/>
            <a:ext cx="5580121" cy="461665"/>
          </a:xfrm>
          <a:prstGeom prst="rect">
            <a:avLst/>
          </a:prstGeom>
          <a:noFill/>
        </p:spPr>
        <p:txBody>
          <a:bodyPr wrap="square" rtlCol="0" anchor="ctr" anchorCtr="0">
            <a:spAutoFit/>
          </a:bodyPr>
          <a:lstStyle/>
          <a:p>
            <a:r>
              <a:rPr lang="en-US" altLang="zh-CN"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r>
              <a:rPr lang="zh-CN" altLang="en-US"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65" name="文本框 64"/>
          <p:cNvSpPr txBox="1"/>
          <p:nvPr/>
        </p:nvSpPr>
        <p:spPr>
          <a:xfrm>
            <a:off x="4189679" y="2626532"/>
            <a:ext cx="5580121" cy="461665"/>
          </a:xfrm>
          <a:prstGeom prst="rect">
            <a:avLst/>
          </a:prstGeom>
          <a:noFill/>
        </p:spPr>
        <p:txBody>
          <a:bodyPr wrap="square" rtlCol="0" anchor="ctr" anchorCtr="0">
            <a:spAutoFit/>
          </a:bodyPr>
          <a:lstStyle/>
          <a:p>
            <a:r>
              <a:rPr lang="en-US" altLang="zh-CN"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r>
              <a:rPr lang="zh-CN" altLang="en-US"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66" name="文本框 65"/>
          <p:cNvSpPr txBox="1"/>
          <p:nvPr/>
        </p:nvSpPr>
        <p:spPr>
          <a:xfrm>
            <a:off x="4984139" y="3417739"/>
            <a:ext cx="5580121" cy="461665"/>
          </a:xfrm>
          <a:prstGeom prst="rect">
            <a:avLst/>
          </a:prstGeom>
          <a:noFill/>
        </p:spPr>
        <p:txBody>
          <a:bodyPr wrap="square" rtlCol="0" anchor="ctr" anchorCtr="0">
            <a:spAutoFit/>
          </a:bodyPr>
          <a:lstStyle/>
          <a:p>
            <a:r>
              <a:rPr lang="en-US" altLang="zh-CN"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r>
              <a:rPr lang="zh-CN" altLang="en-US"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67" name="文本框 66"/>
          <p:cNvSpPr txBox="1"/>
          <p:nvPr/>
        </p:nvSpPr>
        <p:spPr>
          <a:xfrm>
            <a:off x="5778599" y="4208946"/>
            <a:ext cx="5580121" cy="461665"/>
          </a:xfrm>
          <a:prstGeom prst="rect">
            <a:avLst/>
          </a:prstGeom>
          <a:noFill/>
        </p:spPr>
        <p:txBody>
          <a:bodyPr wrap="square" rtlCol="0" anchor="ctr" anchorCtr="0">
            <a:spAutoFit/>
          </a:bodyPr>
          <a:lstStyle/>
          <a:p>
            <a:r>
              <a:rPr lang="en-US" altLang="zh-CN"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r>
              <a:rPr lang="zh-CN" altLang="en-US"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68" name="文本框 67"/>
          <p:cNvSpPr txBox="1"/>
          <p:nvPr/>
        </p:nvSpPr>
        <p:spPr>
          <a:xfrm>
            <a:off x="6573058" y="5000151"/>
            <a:ext cx="5580121" cy="461665"/>
          </a:xfrm>
          <a:prstGeom prst="rect">
            <a:avLst/>
          </a:prstGeom>
          <a:noFill/>
        </p:spPr>
        <p:txBody>
          <a:bodyPr wrap="square" rtlCol="0" anchor="ctr" anchorCtr="0">
            <a:spAutoFit/>
          </a:bodyPr>
          <a:lstStyle/>
          <a:p>
            <a:r>
              <a:rPr lang="en-US" altLang="zh-CN"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r>
              <a:rPr lang="zh-CN" altLang="en-US"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down)">
                                      <p:cBhvr>
                                        <p:cTn id="7" dur="290">
                                          <p:stCondLst>
                                            <p:cond delay="0"/>
                                          </p:stCondLst>
                                        </p:cTn>
                                        <p:tgtEl>
                                          <p:spTgt spid="59"/>
                                        </p:tgtEl>
                                      </p:cBhvr>
                                    </p:animEffect>
                                    <p:anim calcmode="lin" valueType="num">
                                      <p:cBhvr>
                                        <p:cTn id="8" dur="911" tmFilter="0,0; 0.14,0.36; 0.43,0.73; 0.71,0.91; 1.0,1.0">
                                          <p:stCondLst>
                                            <p:cond delay="0"/>
                                          </p:stCondLst>
                                        </p:cTn>
                                        <p:tgtEl>
                                          <p:spTgt spid="59"/>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9"/>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9"/>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9"/>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9"/>
                                        </p:tgtEl>
                                        <p:attrNameLst>
                                          <p:attrName>ppt_y</p:attrName>
                                        </p:attrNameLst>
                                      </p:cBhvr>
                                      <p:tavLst>
                                        <p:tav tm="0" fmla="#ppt_y-sin(pi*$)/81">
                                          <p:val>
                                            <p:fltVal val="0"/>
                                          </p:val>
                                        </p:tav>
                                        <p:tav tm="100000">
                                          <p:val>
                                            <p:fltVal val="1"/>
                                          </p:val>
                                        </p:tav>
                                      </p:tavLst>
                                    </p:anim>
                                    <p:animScale>
                                      <p:cBhvr>
                                        <p:cTn id="13" dur="13">
                                          <p:stCondLst>
                                            <p:cond delay="325"/>
                                          </p:stCondLst>
                                        </p:cTn>
                                        <p:tgtEl>
                                          <p:spTgt spid="59"/>
                                        </p:tgtEl>
                                      </p:cBhvr>
                                      <p:to x="100000" y="60000"/>
                                    </p:animScale>
                                    <p:animScale>
                                      <p:cBhvr>
                                        <p:cTn id="14" dur="83" decel="50000">
                                          <p:stCondLst>
                                            <p:cond delay="338"/>
                                          </p:stCondLst>
                                        </p:cTn>
                                        <p:tgtEl>
                                          <p:spTgt spid="59"/>
                                        </p:tgtEl>
                                      </p:cBhvr>
                                      <p:to x="100000" y="100000"/>
                                    </p:animScale>
                                    <p:animScale>
                                      <p:cBhvr>
                                        <p:cTn id="15" dur="13">
                                          <p:stCondLst>
                                            <p:cond delay="656"/>
                                          </p:stCondLst>
                                        </p:cTn>
                                        <p:tgtEl>
                                          <p:spTgt spid="59"/>
                                        </p:tgtEl>
                                      </p:cBhvr>
                                      <p:to x="100000" y="80000"/>
                                    </p:animScale>
                                    <p:animScale>
                                      <p:cBhvr>
                                        <p:cTn id="16" dur="83" decel="50000">
                                          <p:stCondLst>
                                            <p:cond delay="669"/>
                                          </p:stCondLst>
                                        </p:cTn>
                                        <p:tgtEl>
                                          <p:spTgt spid="59"/>
                                        </p:tgtEl>
                                      </p:cBhvr>
                                      <p:to x="100000" y="100000"/>
                                    </p:animScale>
                                    <p:animScale>
                                      <p:cBhvr>
                                        <p:cTn id="17" dur="13">
                                          <p:stCondLst>
                                            <p:cond delay="821"/>
                                          </p:stCondLst>
                                        </p:cTn>
                                        <p:tgtEl>
                                          <p:spTgt spid="59"/>
                                        </p:tgtEl>
                                      </p:cBhvr>
                                      <p:to x="100000" y="90000"/>
                                    </p:animScale>
                                    <p:animScale>
                                      <p:cBhvr>
                                        <p:cTn id="18" dur="83" decel="50000">
                                          <p:stCondLst>
                                            <p:cond delay="834"/>
                                          </p:stCondLst>
                                        </p:cTn>
                                        <p:tgtEl>
                                          <p:spTgt spid="59"/>
                                        </p:tgtEl>
                                      </p:cBhvr>
                                      <p:to x="100000" y="100000"/>
                                    </p:animScale>
                                    <p:animScale>
                                      <p:cBhvr>
                                        <p:cTn id="19" dur="13">
                                          <p:stCondLst>
                                            <p:cond delay="904"/>
                                          </p:stCondLst>
                                        </p:cTn>
                                        <p:tgtEl>
                                          <p:spTgt spid="59"/>
                                        </p:tgtEl>
                                      </p:cBhvr>
                                      <p:to x="100000" y="95000"/>
                                    </p:animScale>
                                    <p:animScale>
                                      <p:cBhvr>
                                        <p:cTn id="20" dur="83" decel="50000">
                                          <p:stCondLst>
                                            <p:cond delay="917"/>
                                          </p:stCondLst>
                                        </p:cTn>
                                        <p:tgtEl>
                                          <p:spTgt spid="59"/>
                                        </p:tgtEl>
                                      </p:cBhvr>
                                      <p:to x="100000" y="100000"/>
                                    </p:animScale>
                                  </p:childTnLst>
                                </p:cTn>
                              </p:par>
                            </p:childTnLst>
                          </p:cTn>
                        </p:par>
                        <p:par>
                          <p:cTn id="21" fill="hold">
                            <p:stCondLst>
                              <p:cond delay="1000"/>
                            </p:stCondLst>
                            <p:childTnLst>
                              <p:par>
                                <p:cTn id="22" presetID="22" presetClass="entr" presetSubtype="1"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up)">
                                      <p:cBhvr>
                                        <p:cTn id="24" dur="500"/>
                                        <p:tgtEl>
                                          <p:spTgt spid="3"/>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wipe(left)">
                                      <p:cBhvr>
                                        <p:cTn id="28" dur="500"/>
                                        <p:tgtEl>
                                          <p:spTgt spid="64"/>
                                        </p:tgtEl>
                                      </p:cBhvr>
                                    </p:animEffect>
                                  </p:childTnLst>
                                </p:cTn>
                              </p:par>
                            </p:childTnLst>
                          </p:cTn>
                        </p:par>
                        <p:par>
                          <p:cTn id="29" fill="hold">
                            <p:stCondLst>
                              <p:cond delay="2000"/>
                            </p:stCondLst>
                            <p:childTnLst>
                              <p:par>
                                <p:cTn id="30" presetID="22" presetClass="entr" presetSubtype="8" fill="hold" nodeType="afterEffect">
                                  <p:stCondLst>
                                    <p:cond delay="0"/>
                                  </p:stCondLst>
                                  <p:childTnLst>
                                    <p:set>
                                      <p:cBhvr>
                                        <p:cTn id="31" dur="1" fill="hold">
                                          <p:stCondLst>
                                            <p:cond delay="0"/>
                                          </p:stCondLst>
                                        </p:cTn>
                                        <p:tgtEl>
                                          <p:spTgt spid="65">
                                            <p:txEl>
                                              <p:pRg st="0" end="0"/>
                                            </p:txEl>
                                          </p:spTgt>
                                        </p:tgtEl>
                                        <p:attrNameLst>
                                          <p:attrName>style.visibility</p:attrName>
                                        </p:attrNameLst>
                                      </p:cBhvr>
                                      <p:to>
                                        <p:strVal val="visible"/>
                                      </p:to>
                                    </p:set>
                                    <p:animEffect transition="in" filter="wipe(left)">
                                      <p:cBhvr>
                                        <p:cTn id="32" dur="500"/>
                                        <p:tgtEl>
                                          <p:spTgt spid="65">
                                            <p:txEl>
                                              <p:pRg st="0" end="0"/>
                                            </p:txEl>
                                          </p:spTgt>
                                        </p:tgtEl>
                                      </p:cBhvr>
                                    </p:animEffect>
                                  </p:childTnLst>
                                </p:cTn>
                              </p:par>
                            </p:childTnLst>
                          </p:cTn>
                        </p:par>
                        <p:par>
                          <p:cTn id="33" fill="hold">
                            <p:stCondLst>
                              <p:cond delay="2500"/>
                            </p:stCondLst>
                            <p:childTnLst>
                              <p:par>
                                <p:cTn id="34" presetID="22" presetClass="entr" presetSubtype="8"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wipe(left)">
                                      <p:cBhvr>
                                        <p:cTn id="36" dur="500"/>
                                        <p:tgtEl>
                                          <p:spTgt spid="66"/>
                                        </p:tgtEl>
                                      </p:cBhvr>
                                    </p:animEffect>
                                  </p:childTnLst>
                                </p:cTn>
                              </p:par>
                            </p:childTnLst>
                          </p:cTn>
                        </p:par>
                        <p:par>
                          <p:cTn id="37" fill="hold">
                            <p:stCondLst>
                              <p:cond delay="3000"/>
                            </p:stCondLst>
                            <p:childTnLst>
                              <p:par>
                                <p:cTn id="38" presetID="22" presetClass="entr" presetSubtype="8" fill="hold" grpId="0" nodeType="afterEffect">
                                  <p:stCondLst>
                                    <p:cond delay="0"/>
                                  </p:stCondLst>
                                  <p:childTnLst>
                                    <p:set>
                                      <p:cBhvr>
                                        <p:cTn id="39" dur="1" fill="hold">
                                          <p:stCondLst>
                                            <p:cond delay="0"/>
                                          </p:stCondLst>
                                        </p:cTn>
                                        <p:tgtEl>
                                          <p:spTgt spid="67"/>
                                        </p:tgtEl>
                                        <p:attrNameLst>
                                          <p:attrName>style.visibility</p:attrName>
                                        </p:attrNameLst>
                                      </p:cBhvr>
                                      <p:to>
                                        <p:strVal val="visible"/>
                                      </p:to>
                                    </p:set>
                                    <p:animEffect transition="in" filter="wipe(left)">
                                      <p:cBhvr>
                                        <p:cTn id="40" dur="500"/>
                                        <p:tgtEl>
                                          <p:spTgt spid="67"/>
                                        </p:tgtEl>
                                      </p:cBhvr>
                                    </p:animEffect>
                                  </p:childTnLst>
                                </p:cTn>
                              </p:par>
                            </p:childTnLst>
                          </p:cTn>
                        </p:par>
                        <p:par>
                          <p:cTn id="41" fill="hold">
                            <p:stCondLst>
                              <p:cond delay="3500"/>
                            </p:stCondLst>
                            <p:childTnLst>
                              <p:par>
                                <p:cTn id="42" presetID="22" presetClass="entr" presetSubtype="8" fill="hold" grpId="0" nodeType="afterEffect">
                                  <p:stCondLst>
                                    <p:cond delay="0"/>
                                  </p:stCondLst>
                                  <p:childTnLst>
                                    <p:set>
                                      <p:cBhvr>
                                        <p:cTn id="43" dur="1" fill="hold">
                                          <p:stCondLst>
                                            <p:cond delay="0"/>
                                          </p:stCondLst>
                                        </p:cTn>
                                        <p:tgtEl>
                                          <p:spTgt spid="68"/>
                                        </p:tgtEl>
                                        <p:attrNameLst>
                                          <p:attrName>style.visibility</p:attrName>
                                        </p:attrNameLst>
                                      </p:cBhvr>
                                      <p:to>
                                        <p:strVal val="visible"/>
                                      </p:to>
                                    </p:set>
                                    <p:animEffect transition="in" filter="wipe(left)">
                                      <p:cBhvr>
                                        <p:cTn id="44"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6" grpId="0"/>
      <p:bldP spid="67" grpId="0"/>
      <p:bldP spid="6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249230" y="155630"/>
            <a:ext cx="5564673" cy="511414"/>
            <a:chOff x="668173" y="238538"/>
            <a:chExt cx="5564673" cy="511414"/>
          </a:xfrm>
        </p:grpSpPr>
        <p:sp>
          <p:nvSpPr>
            <p:cNvPr id="8" name="矩形 47"/>
            <p:cNvSpPr>
              <a:spLocks noChangeArrowheads="1"/>
            </p:cNvSpPr>
            <p:nvPr/>
          </p:nvSpPr>
          <p:spPr bwMode="auto">
            <a:xfrm>
              <a:off x="1096989" y="238538"/>
              <a:ext cx="5135857" cy="5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标题内容标题内容标题内容标题内容</a:t>
              </a:r>
            </a:p>
          </p:txBody>
        </p:sp>
        <p:grpSp>
          <p:nvGrpSpPr>
            <p:cNvPr id="9" name="组合 8"/>
            <p:cNvGrpSpPr/>
            <p:nvPr/>
          </p:nvGrpSpPr>
          <p:grpSpPr>
            <a:xfrm>
              <a:off x="668173" y="338382"/>
              <a:ext cx="311727" cy="311727"/>
              <a:chOff x="387927" y="411018"/>
              <a:chExt cx="311727" cy="311727"/>
            </a:xfrm>
          </p:grpSpPr>
          <p:sp>
            <p:nvSpPr>
              <p:cNvPr id="10" name="矩形 9"/>
              <p:cNvSpPr/>
              <p:nvPr/>
            </p:nvSpPr>
            <p:spPr>
              <a:xfrm>
                <a:off x="387927" y="411018"/>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91836" y="514927"/>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3" name="组合 12"/>
          <p:cNvGrpSpPr/>
          <p:nvPr/>
        </p:nvGrpSpPr>
        <p:grpSpPr>
          <a:xfrm>
            <a:off x="924999" y="1738484"/>
            <a:ext cx="4860220" cy="832504"/>
            <a:chOff x="740758" y="1431366"/>
            <a:chExt cx="4860220" cy="832504"/>
          </a:xfrm>
        </p:grpSpPr>
        <p:sp>
          <p:nvSpPr>
            <p:cNvPr id="2" name="六边形 1"/>
            <p:cNvSpPr/>
            <p:nvPr/>
          </p:nvSpPr>
          <p:spPr>
            <a:xfrm>
              <a:off x="740758" y="1431366"/>
              <a:ext cx="4860220" cy="832504"/>
            </a:xfrm>
            <a:prstGeom prst="hexagon">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 name="文本框 11"/>
            <p:cNvSpPr txBox="1"/>
            <p:nvPr/>
          </p:nvSpPr>
          <p:spPr>
            <a:xfrm>
              <a:off x="1823149" y="1586008"/>
              <a:ext cx="2695439" cy="523220"/>
            </a:xfrm>
            <a:prstGeom prst="rect">
              <a:avLst/>
            </a:prstGeom>
            <a:noFill/>
          </p:spPr>
          <p:txBody>
            <a:bodyPr wrap="square" rtlCol="0" anchor="ctr" anchorCtr="0">
              <a:spAutoFit/>
            </a:bodyPr>
            <a:lstStyle/>
            <a:p>
              <a:pPr algn="r"/>
              <a:r>
                <a:rPr lang="zh-CN" altLang="en-US" sz="2800" b="1"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sp>
        <p:nvSpPr>
          <p:cNvPr id="14" name="文本框 13"/>
          <p:cNvSpPr txBox="1"/>
          <p:nvPr/>
        </p:nvSpPr>
        <p:spPr>
          <a:xfrm>
            <a:off x="924999" y="3064504"/>
            <a:ext cx="1852135"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 name="文本框 14"/>
          <p:cNvSpPr txBox="1"/>
          <p:nvPr/>
        </p:nvSpPr>
        <p:spPr>
          <a:xfrm>
            <a:off x="924999" y="3623793"/>
            <a:ext cx="4860220" cy="646331"/>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
        <p:nvSpPr>
          <p:cNvPr id="18" name="文本框 17"/>
          <p:cNvSpPr txBox="1"/>
          <p:nvPr/>
        </p:nvSpPr>
        <p:spPr>
          <a:xfrm>
            <a:off x="924999" y="4763641"/>
            <a:ext cx="1852135"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9" name="文本框 18"/>
          <p:cNvSpPr txBox="1"/>
          <p:nvPr/>
        </p:nvSpPr>
        <p:spPr>
          <a:xfrm>
            <a:off x="924999" y="5322930"/>
            <a:ext cx="4860220" cy="646331"/>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grpSp>
        <p:nvGrpSpPr>
          <p:cNvPr id="22" name="组合 21"/>
          <p:cNvGrpSpPr/>
          <p:nvPr/>
        </p:nvGrpSpPr>
        <p:grpSpPr>
          <a:xfrm>
            <a:off x="6406781" y="1738484"/>
            <a:ext cx="4860220" cy="832504"/>
            <a:chOff x="740758" y="1431366"/>
            <a:chExt cx="4860220" cy="832504"/>
          </a:xfrm>
        </p:grpSpPr>
        <p:sp>
          <p:nvSpPr>
            <p:cNvPr id="29" name="六边形 28"/>
            <p:cNvSpPr/>
            <p:nvPr/>
          </p:nvSpPr>
          <p:spPr>
            <a:xfrm>
              <a:off x="740758" y="1431366"/>
              <a:ext cx="4860220" cy="832504"/>
            </a:xfrm>
            <a:prstGeom prst="hexagon">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0" name="文本框 29"/>
            <p:cNvSpPr txBox="1"/>
            <p:nvPr/>
          </p:nvSpPr>
          <p:spPr>
            <a:xfrm>
              <a:off x="1823149" y="1586008"/>
              <a:ext cx="2695439" cy="523220"/>
            </a:xfrm>
            <a:prstGeom prst="rect">
              <a:avLst/>
            </a:prstGeom>
            <a:noFill/>
          </p:spPr>
          <p:txBody>
            <a:bodyPr wrap="square" rtlCol="0" anchor="ctr" anchorCtr="0">
              <a:spAutoFit/>
            </a:bodyPr>
            <a:lstStyle/>
            <a:p>
              <a:pPr algn="r"/>
              <a:r>
                <a:rPr lang="zh-CN" altLang="en-US" sz="2800" b="1"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sp>
        <p:nvSpPr>
          <p:cNvPr id="27" name="文本框 26"/>
          <p:cNvSpPr txBox="1"/>
          <p:nvPr/>
        </p:nvSpPr>
        <p:spPr>
          <a:xfrm>
            <a:off x="6406781" y="3064504"/>
            <a:ext cx="1852135"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6406781" y="3623793"/>
            <a:ext cx="4860220" cy="646331"/>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
        <p:nvSpPr>
          <p:cNvPr id="25" name="文本框 24"/>
          <p:cNvSpPr txBox="1"/>
          <p:nvPr/>
        </p:nvSpPr>
        <p:spPr>
          <a:xfrm>
            <a:off x="6406781" y="4763641"/>
            <a:ext cx="1852135"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6" name="文本框 25"/>
          <p:cNvSpPr txBox="1"/>
          <p:nvPr/>
        </p:nvSpPr>
        <p:spPr>
          <a:xfrm>
            <a:off x="6406781" y="5322930"/>
            <a:ext cx="4860220" cy="646331"/>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290">
                                          <p:stCondLst>
                                            <p:cond delay="0"/>
                                          </p:stCondLst>
                                        </p:cTn>
                                        <p:tgtEl>
                                          <p:spTgt spid="7"/>
                                        </p:tgtEl>
                                      </p:cBhvr>
                                    </p:animEffect>
                                    <p:anim calcmode="lin" valueType="num">
                                      <p:cBhvr>
                                        <p:cTn id="8" dur="911"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7"/>
                                        </p:tgtEl>
                                        <p:attrNameLst>
                                          <p:attrName>ppt_y</p:attrName>
                                        </p:attrNameLst>
                                      </p:cBhvr>
                                      <p:tavLst>
                                        <p:tav tm="0" fmla="#ppt_y-sin(pi*$)/81">
                                          <p:val>
                                            <p:fltVal val="0"/>
                                          </p:val>
                                        </p:tav>
                                        <p:tav tm="100000">
                                          <p:val>
                                            <p:fltVal val="1"/>
                                          </p:val>
                                        </p:tav>
                                      </p:tavLst>
                                    </p:anim>
                                    <p:animScale>
                                      <p:cBhvr>
                                        <p:cTn id="13" dur="13">
                                          <p:stCondLst>
                                            <p:cond delay="325"/>
                                          </p:stCondLst>
                                        </p:cTn>
                                        <p:tgtEl>
                                          <p:spTgt spid="7"/>
                                        </p:tgtEl>
                                      </p:cBhvr>
                                      <p:to x="100000" y="60000"/>
                                    </p:animScale>
                                    <p:animScale>
                                      <p:cBhvr>
                                        <p:cTn id="14" dur="83" decel="50000">
                                          <p:stCondLst>
                                            <p:cond delay="338"/>
                                          </p:stCondLst>
                                        </p:cTn>
                                        <p:tgtEl>
                                          <p:spTgt spid="7"/>
                                        </p:tgtEl>
                                      </p:cBhvr>
                                      <p:to x="100000" y="100000"/>
                                    </p:animScale>
                                    <p:animScale>
                                      <p:cBhvr>
                                        <p:cTn id="15" dur="13">
                                          <p:stCondLst>
                                            <p:cond delay="656"/>
                                          </p:stCondLst>
                                        </p:cTn>
                                        <p:tgtEl>
                                          <p:spTgt spid="7"/>
                                        </p:tgtEl>
                                      </p:cBhvr>
                                      <p:to x="100000" y="80000"/>
                                    </p:animScale>
                                    <p:animScale>
                                      <p:cBhvr>
                                        <p:cTn id="16" dur="83" decel="50000">
                                          <p:stCondLst>
                                            <p:cond delay="669"/>
                                          </p:stCondLst>
                                        </p:cTn>
                                        <p:tgtEl>
                                          <p:spTgt spid="7"/>
                                        </p:tgtEl>
                                      </p:cBhvr>
                                      <p:to x="100000" y="100000"/>
                                    </p:animScale>
                                    <p:animScale>
                                      <p:cBhvr>
                                        <p:cTn id="17" dur="13">
                                          <p:stCondLst>
                                            <p:cond delay="821"/>
                                          </p:stCondLst>
                                        </p:cTn>
                                        <p:tgtEl>
                                          <p:spTgt spid="7"/>
                                        </p:tgtEl>
                                      </p:cBhvr>
                                      <p:to x="100000" y="90000"/>
                                    </p:animScale>
                                    <p:animScale>
                                      <p:cBhvr>
                                        <p:cTn id="18" dur="83" decel="50000">
                                          <p:stCondLst>
                                            <p:cond delay="834"/>
                                          </p:stCondLst>
                                        </p:cTn>
                                        <p:tgtEl>
                                          <p:spTgt spid="7"/>
                                        </p:tgtEl>
                                      </p:cBhvr>
                                      <p:to x="100000" y="100000"/>
                                    </p:animScale>
                                    <p:animScale>
                                      <p:cBhvr>
                                        <p:cTn id="19" dur="13">
                                          <p:stCondLst>
                                            <p:cond delay="904"/>
                                          </p:stCondLst>
                                        </p:cTn>
                                        <p:tgtEl>
                                          <p:spTgt spid="7"/>
                                        </p:tgtEl>
                                      </p:cBhvr>
                                      <p:to x="100000" y="95000"/>
                                    </p:animScale>
                                    <p:animScale>
                                      <p:cBhvr>
                                        <p:cTn id="20" dur="83" decel="50000">
                                          <p:stCondLst>
                                            <p:cond delay="917"/>
                                          </p:stCondLst>
                                        </p:cTn>
                                        <p:tgtEl>
                                          <p:spTgt spid="7"/>
                                        </p:tgtEl>
                                      </p:cBhvr>
                                      <p:to x="100000" y="100000"/>
                                    </p:animScale>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animEffect transition="in" filter="fade">
                                      <p:cBhvr>
                                        <p:cTn id="26" dur="500"/>
                                        <p:tgtEl>
                                          <p:spTgt spid="13"/>
                                        </p:tgtEl>
                                      </p:cBhvr>
                                    </p:animEffect>
                                  </p:childTnLst>
                                </p:cTn>
                              </p:par>
                            </p:childTnLst>
                          </p:cTn>
                        </p:par>
                        <p:par>
                          <p:cTn id="27" fill="hold">
                            <p:stCondLst>
                              <p:cond delay="1500"/>
                            </p:stCondLst>
                            <p:childTnLst>
                              <p:par>
                                <p:cTn id="28" presetID="22" presetClass="entr" presetSubtype="8"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left)">
                                      <p:cBhvr>
                                        <p:cTn id="30" dur="500"/>
                                        <p:tgtEl>
                                          <p:spTgt spid="14"/>
                                        </p:tgtEl>
                                      </p:cBhvr>
                                    </p:animEffect>
                                  </p:childTnLst>
                                </p:cTn>
                              </p:par>
                            </p:childTnLst>
                          </p:cTn>
                        </p:par>
                        <p:par>
                          <p:cTn id="31" fill="hold">
                            <p:stCondLst>
                              <p:cond delay="2000"/>
                            </p:stCondLst>
                            <p:childTnLst>
                              <p:par>
                                <p:cTn id="32" presetID="22" presetClass="entr" presetSubtype="8"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2500"/>
                            </p:stCondLst>
                            <p:childTnLst>
                              <p:par>
                                <p:cTn id="36" presetID="22" presetClass="entr" presetSubtype="8"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childTnLst>
                          </p:cTn>
                        </p:par>
                        <p:par>
                          <p:cTn id="39" fill="hold">
                            <p:stCondLst>
                              <p:cond delay="3000"/>
                            </p:stCondLst>
                            <p:childTnLst>
                              <p:par>
                                <p:cTn id="40" presetID="22" presetClass="entr" presetSubtype="8" fill="hold" grpId="0" nodeType="after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left)">
                                      <p:cBhvr>
                                        <p:cTn id="42" dur="500"/>
                                        <p:tgtEl>
                                          <p:spTgt spid="19"/>
                                        </p:tgtEl>
                                      </p:cBhvr>
                                    </p:animEffect>
                                  </p:childTnLst>
                                </p:cTn>
                              </p:par>
                            </p:childTnLst>
                          </p:cTn>
                        </p:par>
                        <p:par>
                          <p:cTn id="43" fill="hold">
                            <p:stCondLst>
                              <p:cond delay="3500"/>
                            </p:stCondLst>
                            <p:childTnLst>
                              <p:par>
                                <p:cTn id="44" presetID="53" presetClass="entr" presetSubtype="16" fill="hold" nodeType="afterEffect">
                                  <p:stCondLst>
                                    <p:cond delay="0"/>
                                  </p:stCondLst>
                                  <p:childTnLst>
                                    <p:set>
                                      <p:cBhvr>
                                        <p:cTn id="45" dur="1" fill="hold">
                                          <p:stCondLst>
                                            <p:cond delay="0"/>
                                          </p:stCondLst>
                                        </p:cTn>
                                        <p:tgtEl>
                                          <p:spTgt spid="22"/>
                                        </p:tgtEl>
                                        <p:attrNameLst>
                                          <p:attrName>style.visibility</p:attrName>
                                        </p:attrNameLst>
                                      </p:cBhvr>
                                      <p:to>
                                        <p:strVal val="visible"/>
                                      </p:to>
                                    </p:set>
                                    <p:anim calcmode="lin" valueType="num">
                                      <p:cBhvr>
                                        <p:cTn id="46" dur="500" fill="hold"/>
                                        <p:tgtEl>
                                          <p:spTgt spid="22"/>
                                        </p:tgtEl>
                                        <p:attrNameLst>
                                          <p:attrName>ppt_w</p:attrName>
                                        </p:attrNameLst>
                                      </p:cBhvr>
                                      <p:tavLst>
                                        <p:tav tm="0">
                                          <p:val>
                                            <p:fltVal val="0"/>
                                          </p:val>
                                        </p:tav>
                                        <p:tav tm="100000">
                                          <p:val>
                                            <p:strVal val="#ppt_w"/>
                                          </p:val>
                                        </p:tav>
                                      </p:tavLst>
                                    </p:anim>
                                    <p:anim calcmode="lin" valueType="num">
                                      <p:cBhvr>
                                        <p:cTn id="47" dur="500" fill="hold"/>
                                        <p:tgtEl>
                                          <p:spTgt spid="22"/>
                                        </p:tgtEl>
                                        <p:attrNameLst>
                                          <p:attrName>ppt_h</p:attrName>
                                        </p:attrNameLst>
                                      </p:cBhvr>
                                      <p:tavLst>
                                        <p:tav tm="0">
                                          <p:val>
                                            <p:fltVal val="0"/>
                                          </p:val>
                                        </p:tav>
                                        <p:tav tm="100000">
                                          <p:val>
                                            <p:strVal val="#ppt_h"/>
                                          </p:val>
                                        </p:tav>
                                      </p:tavLst>
                                    </p:anim>
                                    <p:animEffect transition="in" filter="fade">
                                      <p:cBhvr>
                                        <p:cTn id="48" dur="500"/>
                                        <p:tgtEl>
                                          <p:spTgt spid="22"/>
                                        </p:tgtEl>
                                      </p:cBhvr>
                                    </p:animEffect>
                                  </p:childTnLst>
                                </p:cTn>
                              </p:par>
                            </p:childTnLst>
                          </p:cTn>
                        </p:par>
                        <p:par>
                          <p:cTn id="49" fill="hold">
                            <p:stCondLst>
                              <p:cond delay="4000"/>
                            </p:stCondLst>
                            <p:childTnLst>
                              <p:par>
                                <p:cTn id="50" presetID="22" presetClass="entr" presetSubtype="8" fill="hold" grpId="0" nodeType="after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wipe(left)">
                                      <p:cBhvr>
                                        <p:cTn id="52" dur="500"/>
                                        <p:tgtEl>
                                          <p:spTgt spid="27"/>
                                        </p:tgtEl>
                                      </p:cBhvr>
                                    </p:animEffect>
                                  </p:childTnLst>
                                </p:cTn>
                              </p:par>
                            </p:childTnLst>
                          </p:cTn>
                        </p:par>
                        <p:par>
                          <p:cTn id="53" fill="hold">
                            <p:stCondLst>
                              <p:cond delay="4500"/>
                            </p:stCondLst>
                            <p:childTnLst>
                              <p:par>
                                <p:cTn id="54" presetID="22" presetClass="entr" presetSubtype="8" fill="hold" grpId="0" nodeType="after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wipe(left)">
                                      <p:cBhvr>
                                        <p:cTn id="56" dur="500"/>
                                        <p:tgtEl>
                                          <p:spTgt spid="28"/>
                                        </p:tgtEl>
                                      </p:cBhvr>
                                    </p:animEffect>
                                  </p:childTnLst>
                                </p:cTn>
                              </p:par>
                            </p:childTnLst>
                          </p:cTn>
                        </p:par>
                        <p:par>
                          <p:cTn id="57" fill="hold">
                            <p:stCondLst>
                              <p:cond delay="5000"/>
                            </p:stCondLst>
                            <p:childTnLst>
                              <p:par>
                                <p:cTn id="58" presetID="22" presetClass="entr" presetSubtype="8" fill="hold" grpId="0"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wipe(left)">
                                      <p:cBhvr>
                                        <p:cTn id="60" dur="500"/>
                                        <p:tgtEl>
                                          <p:spTgt spid="25"/>
                                        </p:tgtEl>
                                      </p:cBhvr>
                                    </p:animEffect>
                                  </p:childTnLst>
                                </p:cTn>
                              </p:par>
                            </p:childTnLst>
                          </p:cTn>
                        </p:par>
                        <p:par>
                          <p:cTn id="61" fill="hold">
                            <p:stCondLst>
                              <p:cond delay="5500"/>
                            </p:stCondLst>
                            <p:childTnLst>
                              <p:par>
                                <p:cTn id="62" presetID="22" presetClass="entr" presetSubtype="8"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left)">
                                      <p:cBhvr>
                                        <p:cTn id="6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8" grpId="0"/>
      <p:bldP spid="19" grpId="0"/>
      <p:bldP spid="27" grpId="0"/>
      <p:bldP spid="28" grpId="0"/>
      <p:bldP spid="25" grpId="0"/>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6"/>
          <p:cNvSpPr/>
          <p:nvPr/>
        </p:nvSpPr>
        <p:spPr bwMode="auto">
          <a:xfrm>
            <a:off x="5953125" y="2184738"/>
            <a:ext cx="1590675" cy="4683125"/>
          </a:xfrm>
          <a:custGeom>
            <a:avLst/>
            <a:gdLst>
              <a:gd name="T0" fmla="*/ 469 w 2278"/>
              <a:gd name="T1" fmla="*/ 132 h 6709"/>
              <a:gd name="T2" fmla="*/ 1800 w 2278"/>
              <a:gd name="T3" fmla="*/ 132 h 6709"/>
              <a:gd name="T4" fmla="*/ 1800 w 2278"/>
              <a:gd name="T5" fmla="*/ 0 h 6709"/>
              <a:gd name="T6" fmla="*/ 2039 w 2278"/>
              <a:gd name="T7" fmla="*/ 190 h 6709"/>
              <a:gd name="T8" fmla="*/ 2278 w 2278"/>
              <a:gd name="T9" fmla="*/ 379 h 6709"/>
              <a:gd name="T10" fmla="*/ 2039 w 2278"/>
              <a:gd name="T11" fmla="*/ 569 h 6709"/>
              <a:gd name="T12" fmla="*/ 1800 w 2278"/>
              <a:gd name="T13" fmla="*/ 758 h 6709"/>
              <a:gd name="T14" fmla="*/ 1800 w 2278"/>
              <a:gd name="T15" fmla="*/ 621 h 6709"/>
              <a:gd name="T16" fmla="*/ 797 w 2278"/>
              <a:gd name="T17" fmla="*/ 621 h 6709"/>
              <a:gd name="T18" fmla="*/ 489 w 2278"/>
              <a:gd name="T19" fmla="*/ 868 h 6709"/>
              <a:gd name="T20" fmla="*/ 489 w 2278"/>
              <a:gd name="T21" fmla="*/ 6709 h 6709"/>
              <a:gd name="T22" fmla="*/ 0 w 2278"/>
              <a:gd name="T23" fmla="*/ 6709 h 6709"/>
              <a:gd name="T24" fmla="*/ 0 w 2278"/>
              <a:gd name="T25" fmla="*/ 601 h 6709"/>
              <a:gd name="T26" fmla="*/ 469 w 2278"/>
              <a:gd name="T27" fmla="*/ 132 h 6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78" h="6709">
                <a:moveTo>
                  <a:pt x="469" y="132"/>
                </a:moveTo>
                <a:lnTo>
                  <a:pt x="1800" y="132"/>
                </a:lnTo>
                <a:lnTo>
                  <a:pt x="1800" y="0"/>
                </a:lnTo>
                <a:lnTo>
                  <a:pt x="2039" y="190"/>
                </a:lnTo>
                <a:lnTo>
                  <a:pt x="2278" y="379"/>
                </a:lnTo>
                <a:lnTo>
                  <a:pt x="2039" y="569"/>
                </a:lnTo>
                <a:lnTo>
                  <a:pt x="1800" y="758"/>
                </a:lnTo>
                <a:lnTo>
                  <a:pt x="1800" y="621"/>
                </a:lnTo>
                <a:lnTo>
                  <a:pt x="797" y="621"/>
                </a:lnTo>
                <a:cubicBezTo>
                  <a:pt x="600" y="621"/>
                  <a:pt x="489" y="670"/>
                  <a:pt x="489" y="868"/>
                </a:cubicBezTo>
                <a:lnTo>
                  <a:pt x="489" y="6709"/>
                </a:lnTo>
                <a:lnTo>
                  <a:pt x="0" y="6709"/>
                </a:lnTo>
                <a:lnTo>
                  <a:pt x="0" y="601"/>
                </a:lnTo>
                <a:cubicBezTo>
                  <a:pt x="0" y="343"/>
                  <a:pt x="211" y="132"/>
                  <a:pt x="469" y="132"/>
                </a:cubicBezTo>
                <a:close/>
              </a:path>
            </a:pathLst>
          </a:custGeom>
          <a:solidFill>
            <a:srgbClr val="FFCF88"/>
          </a:solid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5" name="Freeform 7"/>
          <p:cNvSpPr/>
          <p:nvPr/>
        </p:nvSpPr>
        <p:spPr bwMode="auto">
          <a:xfrm>
            <a:off x="6402388" y="3591263"/>
            <a:ext cx="1120775" cy="3276600"/>
          </a:xfrm>
          <a:custGeom>
            <a:avLst/>
            <a:gdLst>
              <a:gd name="T0" fmla="*/ 468 w 1605"/>
              <a:gd name="T1" fmla="*/ 132 h 4693"/>
              <a:gd name="T2" fmla="*/ 1127 w 1605"/>
              <a:gd name="T3" fmla="*/ 132 h 4693"/>
              <a:gd name="T4" fmla="*/ 1127 w 1605"/>
              <a:gd name="T5" fmla="*/ 0 h 4693"/>
              <a:gd name="T6" fmla="*/ 1366 w 1605"/>
              <a:gd name="T7" fmla="*/ 189 h 4693"/>
              <a:gd name="T8" fmla="*/ 1605 w 1605"/>
              <a:gd name="T9" fmla="*/ 379 h 4693"/>
              <a:gd name="T10" fmla="*/ 1366 w 1605"/>
              <a:gd name="T11" fmla="*/ 568 h 4693"/>
              <a:gd name="T12" fmla="*/ 1127 w 1605"/>
              <a:gd name="T13" fmla="*/ 758 h 4693"/>
              <a:gd name="T14" fmla="*/ 1127 w 1605"/>
              <a:gd name="T15" fmla="*/ 620 h 4693"/>
              <a:gd name="T16" fmla="*/ 796 w 1605"/>
              <a:gd name="T17" fmla="*/ 620 h 4693"/>
              <a:gd name="T18" fmla="*/ 488 w 1605"/>
              <a:gd name="T19" fmla="*/ 867 h 4693"/>
              <a:gd name="T20" fmla="*/ 488 w 1605"/>
              <a:gd name="T21" fmla="*/ 4693 h 4693"/>
              <a:gd name="T22" fmla="*/ 0 w 1605"/>
              <a:gd name="T23" fmla="*/ 4693 h 4693"/>
              <a:gd name="T24" fmla="*/ 0 w 1605"/>
              <a:gd name="T25" fmla="*/ 600 h 4693"/>
              <a:gd name="T26" fmla="*/ 468 w 1605"/>
              <a:gd name="T27" fmla="*/ 132 h 4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5" h="4693">
                <a:moveTo>
                  <a:pt x="468" y="132"/>
                </a:moveTo>
                <a:lnTo>
                  <a:pt x="1127" y="132"/>
                </a:lnTo>
                <a:lnTo>
                  <a:pt x="1127" y="0"/>
                </a:lnTo>
                <a:lnTo>
                  <a:pt x="1366" y="189"/>
                </a:lnTo>
                <a:lnTo>
                  <a:pt x="1605" y="379"/>
                </a:lnTo>
                <a:lnTo>
                  <a:pt x="1366" y="568"/>
                </a:lnTo>
                <a:lnTo>
                  <a:pt x="1127" y="758"/>
                </a:lnTo>
                <a:lnTo>
                  <a:pt x="1127" y="620"/>
                </a:lnTo>
                <a:lnTo>
                  <a:pt x="796" y="620"/>
                </a:lnTo>
                <a:cubicBezTo>
                  <a:pt x="599" y="620"/>
                  <a:pt x="488" y="670"/>
                  <a:pt x="488" y="867"/>
                </a:cubicBezTo>
                <a:lnTo>
                  <a:pt x="488" y="4693"/>
                </a:lnTo>
                <a:lnTo>
                  <a:pt x="0" y="4693"/>
                </a:lnTo>
                <a:lnTo>
                  <a:pt x="0" y="600"/>
                </a:lnTo>
                <a:cubicBezTo>
                  <a:pt x="0" y="343"/>
                  <a:pt x="210" y="132"/>
                  <a:pt x="468" y="132"/>
                </a:cubicBezTo>
                <a:close/>
              </a:path>
            </a:pathLst>
          </a:custGeom>
          <a:solidFill>
            <a:srgbClr val="FFCF88"/>
          </a:solid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6" name="Freeform 8"/>
          <p:cNvSpPr/>
          <p:nvPr/>
        </p:nvSpPr>
        <p:spPr bwMode="auto">
          <a:xfrm>
            <a:off x="4240213" y="3137238"/>
            <a:ext cx="1590675" cy="3730625"/>
          </a:xfrm>
          <a:custGeom>
            <a:avLst/>
            <a:gdLst>
              <a:gd name="T0" fmla="*/ 1809 w 2278"/>
              <a:gd name="T1" fmla="*/ 132 h 5345"/>
              <a:gd name="T2" fmla="*/ 478 w 2278"/>
              <a:gd name="T3" fmla="*/ 132 h 5345"/>
              <a:gd name="T4" fmla="*/ 478 w 2278"/>
              <a:gd name="T5" fmla="*/ 0 h 5345"/>
              <a:gd name="T6" fmla="*/ 239 w 2278"/>
              <a:gd name="T7" fmla="*/ 190 h 5345"/>
              <a:gd name="T8" fmla="*/ 0 w 2278"/>
              <a:gd name="T9" fmla="*/ 379 h 5345"/>
              <a:gd name="T10" fmla="*/ 239 w 2278"/>
              <a:gd name="T11" fmla="*/ 569 h 5345"/>
              <a:gd name="T12" fmla="*/ 478 w 2278"/>
              <a:gd name="T13" fmla="*/ 758 h 5345"/>
              <a:gd name="T14" fmla="*/ 478 w 2278"/>
              <a:gd name="T15" fmla="*/ 621 h 5345"/>
              <a:gd name="T16" fmla="*/ 1481 w 2278"/>
              <a:gd name="T17" fmla="*/ 621 h 5345"/>
              <a:gd name="T18" fmla="*/ 1789 w 2278"/>
              <a:gd name="T19" fmla="*/ 868 h 5345"/>
              <a:gd name="T20" fmla="*/ 1789 w 2278"/>
              <a:gd name="T21" fmla="*/ 5345 h 5345"/>
              <a:gd name="T22" fmla="*/ 2278 w 2278"/>
              <a:gd name="T23" fmla="*/ 5345 h 5345"/>
              <a:gd name="T24" fmla="*/ 2278 w 2278"/>
              <a:gd name="T25" fmla="*/ 601 h 5345"/>
              <a:gd name="T26" fmla="*/ 1809 w 2278"/>
              <a:gd name="T27" fmla="*/ 132 h 5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78" h="5345">
                <a:moveTo>
                  <a:pt x="1809" y="132"/>
                </a:moveTo>
                <a:lnTo>
                  <a:pt x="478" y="132"/>
                </a:lnTo>
                <a:lnTo>
                  <a:pt x="478" y="0"/>
                </a:lnTo>
                <a:lnTo>
                  <a:pt x="239" y="190"/>
                </a:lnTo>
                <a:lnTo>
                  <a:pt x="0" y="379"/>
                </a:lnTo>
                <a:lnTo>
                  <a:pt x="239" y="569"/>
                </a:lnTo>
                <a:lnTo>
                  <a:pt x="478" y="758"/>
                </a:lnTo>
                <a:lnTo>
                  <a:pt x="478" y="621"/>
                </a:lnTo>
                <a:lnTo>
                  <a:pt x="1481" y="621"/>
                </a:lnTo>
                <a:cubicBezTo>
                  <a:pt x="1678" y="621"/>
                  <a:pt x="1789" y="670"/>
                  <a:pt x="1789" y="868"/>
                </a:cubicBezTo>
                <a:lnTo>
                  <a:pt x="1789" y="5345"/>
                </a:lnTo>
                <a:lnTo>
                  <a:pt x="2278" y="5345"/>
                </a:lnTo>
                <a:lnTo>
                  <a:pt x="2278" y="601"/>
                </a:lnTo>
                <a:cubicBezTo>
                  <a:pt x="2278" y="343"/>
                  <a:pt x="2067" y="132"/>
                  <a:pt x="1809" y="132"/>
                </a:cubicBezTo>
                <a:close/>
              </a:path>
            </a:pathLst>
          </a:custGeom>
          <a:solidFill>
            <a:srgbClr val="FFCF88"/>
          </a:solid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7" name="Freeform 9"/>
          <p:cNvSpPr/>
          <p:nvPr/>
        </p:nvSpPr>
        <p:spPr bwMode="auto">
          <a:xfrm>
            <a:off x="4262438" y="4515188"/>
            <a:ext cx="1120775" cy="2352675"/>
          </a:xfrm>
          <a:custGeom>
            <a:avLst/>
            <a:gdLst>
              <a:gd name="T0" fmla="*/ 1137 w 1605"/>
              <a:gd name="T1" fmla="*/ 132 h 3370"/>
              <a:gd name="T2" fmla="*/ 478 w 1605"/>
              <a:gd name="T3" fmla="*/ 132 h 3370"/>
              <a:gd name="T4" fmla="*/ 478 w 1605"/>
              <a:gd name="T5" fmla="*/ 0 h 3370"/>
              <a:gd name="T6" fmla="*/ 239 w 1605"/>
              <a:gd name="T7" fmla="*/ 190 h 3370"/>
              <a:gd name="T8" fmla="*/ 0 w 1605"/>
              <a:gd name="T9" fmla="*/ 379 h 3370"/>
              <a:gd name="T10" fmla="*/ 239 w 1605"/>
              <a:gd name="T11" fmla="*/ 569 h 3370"/>
              <a:gd name="T12" fmla="*/ 478 w 1605"/>
              <a:gd name="T13" fmla="*/ 758 h 3370"/>
              <a:gd name="T14" fmla="*/ 478 w 1605"/>
              <a:gd name="T15" fmla="*/ 621 h 3370"/>
              <a:gd name="T16" fmla="*/ 809 w 1605"/>
              <a:gd name="T17" fmla="*/ 621 h 3370"/>
              <a:gd name="T18" fmla="*/ 1117 w 1605"/>
              <a:gd name="T19" fmla="*/ 868 h 3370"/>
              <a:gd name="T20" fmla="*/ 1117 w 1605"/>
              <a:gd name="T21" fmla="*/ 3370 h 3370"/>
              <a:gd name="T22" fmla="*/ 1605 w 1605"/>
              <a:gd name="T23" fmla="*/ 3370 h 3370"/>
              <a:gd name="T24" fmla="*/ 1605 w 1605"/>
              <a:gd name="T25" fmla="*/ 601 h 3370"/>
              <a:gd name="T26" fmla="*/ 1137 w 1605"/>
              <a:gd name="T27" fmla="*/ 132 h 3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5" h="3370">
                <a:moveTo>
                  <a:pt x="1137" y="132"/>
                </a:moveTo>
                <a:lnTo>
                  <a:pt x="478" y="132"/>
                </a:lnTo>
                <a:lnTo>
                  <a:pt x="478" y="0"/>
                </a:lnTo>
                <a:lnTo>
                  <a:pt x="239" y="190"/>
                </a:lnTo>
                <a:lnTo>
                  <a:pt x="0" y="379"/>
                </a:lnTo>
                <a:lnTo>
                  <a:pt x="239" y="569"/>
                </a:lnTo>
                <a:lnTo>
                  <a:pt x="478" y="758"/>
                </a:lnTo>
                <a:lnTo>
                  <a:pt x="478" y="621"/>
                </a:lnTo>
                <a:lnTo>
                  <a:pt x="809" y="621"/>
                </a:lnTo>
                <a:cubicBezTo>
                  <a:pt x="1006" y="621"/>
                  <a:pt x="1117" y="670"/>
                  <a:pt x="1117" y="868"/>
                </a:cubicBezTo>
                <a:lnTo>
                  <a:pt x="1117" y="3370"/>
                </a:lnTo>
                <a:lnTo>
                  <a:pt x="1605" y="3370"/>
                </a:lnTo>
                <a:lnTo>
                  <a:pt x="1605" y="601"/>
                </a:lnTo>
                <a:cubicBezTo>
                  <a:pt x="1605" y="343"/>
                  <a:pt x="1395" y="132"/>
                  <a:pt x="1137" y="132"/>
                </a:cubicBezTo>
                <a:close/>
              </a:path>
            </a:pathLst>
          </a:custGeom>
          <a:solidFill>
            <a:srgbClr val="FFCF88"/>
          </a:solid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nvGrpSpPr>
          <p:cNvPr id="8" name="组合 7"/>
          <p:cNvGrpSpPr/>
          <p:nvPr/>
        </p:nvGrpSpPr>
        <p:grpSpPr>
          <a:xfrm>
            <a:off x="249230" y="155630"/>
            <a:ext cx="5564673" cy="511414"/>
            <a:chOff x="668173" y="238538"/>
            <a:chExt cx="5564673" cy="511414"/>
          </a:xfrm>
        </p:grpSpPr>
        <p:sp>
          <p:nvSpPr>
            <p:cNvPr id="9" name="矩形 47"/>
            <p:cNvSpPr>
              <a:spLocks noChangeArrowheads="1"/>
            </p:cNvSpPr>
            <p:nvPr/>
          </p:nvSpPr>
          <p:spPr bwMode="auto">
            <a:xfrm>
              <a:off x="1096989" y="238538"/>
              <a:ext cx="5135857" cy="5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标题内容标题内容标题内容标题内容</a:t>
              </a:r>
            </a:p>
          </p:txBody>
        </p:sp>
        <p:grpSp>
          <p:nvGrpSpPr>
            <p:cNvPr id="10" name="组合 9"/>
            <p:cNvGrpSpPr/>
            <p:nvPr/>
          </p:nvGrpSpPr>
          <p:grpSpPr>
            <a:xfrm>
              <a:off x="668173" y="338382"/>
              <a:ext cx="311727" cy="311727"/>
              <a:chOff x="387927" y="411018"/>
              <a:chExt cx="311727" cy="311727"/>
            </a:xfrm>
          </p:grpSpPr>
          <p:sp>
            <p:nvSpPr>
              <p:cNvPr id="11" name="矩形 10"/>
              <p:cNvSpPr/>
              <p:nvPr/>
            </p:nvSpPr>
            <p:spPr>
              <a:xfrm>
                <a:off x="387927" y="411018"/>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491836" y="514927"/>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4" name="文本框 13"/>
          <p:cNvSpPr txBox="1"/>
          <p:nvPr/>
        </p:nvSpPr>
        <p:spPr>
          <a:xfrm>
            <a:off x="7775227" y="1214392"/>
            <a:ext cx="1852135"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 name="文本框 14"/>
          <p:cNvSpPr txBox="1"/>
          <p:nvPr/>
        </p:nvSpPr>
        <p:spPr>
          <a:xfrm>
            <a:off x="7775227" y="1826825"/>
            <a:ext cx="3811791" cy="923330"/>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
        <p:nvSpPr>
          <p:cNvPr id="17" name="文本框 16"/>
          <p:cNvSpPr txBox="1"/>
          <p:nvPr/>
        </p:nvSpPr>
        <p:spPr>
          <a:xfrm>
            <a:off x="7775227" y="3405884"/>
            <a:ext cx="1852135"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8" name="文本框 17"/>
          <p:cNvSpPr txBox="1"/>
          <p:nvPr/>
        </p:nvSpPr>
        <p:spPr>
          <a:xfrm>
            <a:off x="7775227" y="4018317"/>
            <a:ext cx="3811791" cy="923330"/>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
        <p:nvSpPr>
          <p:cNvPr id="20" name="文本框 19"/>
          <p:cNvSpPr txBox="1"/>
          <p:nvPr/>
        </p:nvSpPr>
        <p:spPr>
          <a:xfrm>
            <a:off x="2190422" y="2092267"/>
            <a:ext cx="1852135" cy="523220"/>
          </a:xfrm>
          <a:prstGeom prst="rect">
            <a:avLst/>
          </a:prstGeom>
          <a:noFill/>
        </p:spPr>
        <p:txBody>
          <a:bodyPr wrap="square" rtlCol="0" anchor="ctr" anchorCtr="0">
            <a:spAutoFit/>
          </a:bodyPr>
          <a:lstStyle/>
          <a:p>
            <a:pPr algn="r"/>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1" name="文本框 20"/>
          <p:cNvSpPr txBox="1"/>
          <p:nvPr/>
        </p:nvSpPr>
        <p:spPr>
          <a:xfrm>
            <a:off x="230766" y="2704700"/>
            <a:ext cx="3811791" cy="923330"/>
          </a:xfrm>
          <a:prstGeom prst="rect">
            <a:avLst/>
          </a:prstGeom>
          <a:noFill/>
        </p:spPr>
        <p:txBody>
          <a:bodyPr wrap="square" rtlCol="0" anchor="ctr" anchorCtr="0">
            <a:spAutoFit/>
          </a:bodyPr>
          <a:lstStyle/>
          <a:p>
            <a:pPr algn="r"/>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
        <p:nvSpPr>
          <p:cNvPr id="23" name="文本框 22"/>
          <p:cNvSpPr txBox="1"/>
          <p:nvPr/>
        </p:nvSpPr>
        <p:spPr>
          <a:xfrm>
            <a:off x="2190422" y="4283759"/>
            <a:ext cx="1852135" cy="523220"/>
          </a:xfrm>
          <a:prstGeom prst="rect">
            <a:avLst/>
          </a:prstGeom>
          <a:noFill/>
        </p:spPr>
        <p:txBody>
          <a:bodyPr wrap="square" rtlCol="0" anchor="ctr" anchorCtr="0">
            <a:spAutoFit/>
          </a:bodyPr>
          <a:lstStyle/>
          <a:p>
            <a:pPr algn="r"/>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4" name="文本框 23"/>
          <p:cNvSpPr txBox="1"/>
          <p:nvPr/>
        </p:nvSpPr>
        <p:spPr>
          <a:xfrm>
            <a:off x="230766" y="4896192"/>
            <a:ext cx="3811791" cy="923330"/>
          </a:xfrm>
          <a:prstGeom prst="rect">
            <a:avLst/>
          </a:prstGeom>
          <a:noFill/>
        </p:spPr>
        <p:txBody>
          <a:bodyPr wrap="square" rtlCol="0" anchor="ctr" anchorCtr="0">
            <a:spAutoFit/>
          </a:bodyPr>
          <a:lstStyle/>
          <a:p>
            <a:pPr algn="r"/>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290">
                                          <p:stCondLst>
                                            <p:cond delay="0"/>
                                          </p:stCondLst>
                                        </p:cTn>
                                        <p:tgtEl>
                                          <p:spTgt spid="8"/>
                                        </p:tgtEl>
                                      </p:cBhvr>
                                    </p:animEffect>
                                    <p:anim calcmode="lin" valueType="num">
                                      <p:cBhvr>
                                        <p:cTn id="8" dur="911"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8"/>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8"/>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8"/>
                                        </p:tgtEl>
                                        <p:attrNameLst>
                                          <p:attrName>ppt_y</p:attrName>
                                        </p:attrNameLst>
                                      </p:cBhvr>
                                      <p:tavLst>
                                        <p:tav tm="0" fmla="#ppt_y-sin(pi*$)/81">
                                          <p:val>
                                            <p:fltVal val="0"/>
                                          </p:val>
                                        </p:tav>
                                        <p:tav tm="100000">
                                          <p:val>
                                            <p:fltVal val="1"/>
                                          </p:val>
                                        </p:tav>
                                      </p:tavLst>
                                    </p:anim>
                                    <p:animScale>
                                      <p:cBhvr>
                                        <p:cTn id="13" dur="13">
                                          <p:stCondLst>
                                            <p:cond delay="325"/>
                                          </p:stCondLst>
                                        </p:cTn>
                                        <p:tgtEl>
                                          <p:spTgt spid="8"/>
                                        </p:tgtEl>
                                      </p:cBhvr>
                                      <p:to x="100000" y="60000"/>
                                    </p:animScale>
                                    <p:animScale>
                                      <p:cBhvr>
                                        <p:cTn id="14" dur="83" decel="50000">
                                          <p:stCondLst>
                                            <p:cond delay="338"/>
                                          </p:stCondLst>
                                        </p:cTn>
                                        <p:tgtEl>
                                          <p:spTgt spid="8"/>
                                        </p:tgtEl>
                                      </p:cBhvr>
                                      <p:to x="100000" y="100000"/>
                                    </p:animScale>
                                    <p:animScale>
                                      <p:cBhvr>
                                        <p:cTn id="15" dur="13">
                                          <p:stCondLst>
                                            <p:cond delay="656"/>
                                          </p:stCondLst>
                                        </p:cTn>
                                        <p:tgtEl>
                                          <p:spTgt spid="8"/>
                                        </p:tgtEl>
                                      </p:cBhvr>
                                      <p:to x="100000" y="80000"/>
                                    </p:animScale>
                                    <p:animScale>
                                      <p:cBhvr>
                                        <p:cTn id="16" dur="83" decel="50000">
                                          <p:stCondLst>
                                            <p:cond delay="669"/>
                                          </p:stCondLst>
                                        </p:cTn>
                                        <p:tgtEl>
                                          <p:spTgt spid="8"/>
                                        </p:tgtEl>
                                      </p:cBhvr>
                                      <p:to x="100000" y="100000"/>
                                    </p:animScale>
                                    <p:animScale>
                                      <p:cBhvr>
                                        <p:cTn id="17" dur="13">
                                          <p:stCondLst>
                                            <p:cond delay="821"/>
                                          </p:stCondLst>
                                        </p:cTn>
                                        <p:tgtEl>
                                          <p:spTgt spid="8"/>
                                        </p:tgtEl>
                                      </p:cBhvr>
                                      <p:to x="100000" y="90000"/>
                                    </p:animScale>
                                    <p:animScale>
                                      <p:cBhvr>
                                        <p:cTn id="18" dur="83" decel="50000">
                                          <p:stCondLst>
                                            <p:cond delay="834"/>
                                          </p:stCondLst>
                                        </p:cTn>
                                        <p:tgtEl>
                                          <p:spTgt spid="8"/>
                                        </p:tgtEl>
                                      </p:cBhvr>
                                      <p:to x="100000" y="100000"/>
                                    </p:animScale>
                                    <p:animScale>
                                      <p:cBhvr>
                                        <p:cTn id="19" dur="13">
                                          <p:stCondLst>
                                            <p:cond delay="904"/>
                                          </p:stCondLst>
                                        </p:cTn>
                                        <p:tgtEl>
                                          <p:spTgt spid="8"/>
                                        </p:tgtEl>
                                      </p:cBhvr>
                                      <p:to x="100000" y="95000"/>
                                    </p:animScale>
                                    <p:animScale>
                                      <p:cBhvr>
                                        <p:cTn id="20" dur="83" decel="50000">
                                          <p:stCondLst>
                                            <p:cond delay="917"/>
                                          </p:stCondLst>
                                        </p:cTn>
                                        <p:tgtEl>
                                          <p:spTgt spid="8"/>
                                        </p:tgtEl>
                                      </p:cBhvr>
                                      <p:to x="100000" y="100000"/>
                                    </p:animScale>
                                  </p:childTnLst>
                                </p:cTn>
                              </p:par>
                            </p:childTnLst>
                          </p:cTn>
                        </p:par>
                        <p:par>
                          <p:cTn id="21" fill="hold">
                            <p:stCondLst>
                              <p:cond delay="1000"/>
                            </p:stCondLst>
                            <p:childTnLst>
                              <p:par>
                                <p:cTn id="22" presetID="22" presetClass="entr" presetSubtype="4"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par>
                          <p:cTn id="25" fill="hold">
                            <p:stCondLst>
                              <p:cond delay="1500"/>
                            </p:stCondLst>
                            <p:childTnLst>
                              <p:par>
                                <p:cTn id="26" presetID="22" presetClass="entr" presetSubtype="4"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00"/>
                                        <p:tgtEl>
                                          <p:spTgt spid="5"/>
                                        </p:tgtEl>
                                      </p:cBhvr>
                                    </p:animEffect>
                                  </p:childTnLst>
                                </p:cTn>
                              </p:par>
                            </p:childTnLst>
                          </p:cTn>
                        </p:par>
                        <p:par>
                          <p:cTn id="29" fill="hold">
                            <p:stCondLst>
                              <p:cond delay="2000"/>
                            </p:stCondLst>
                            <p:childTnLst>
                              <p:par>
                                <p:cTn id="30" presetID="22" presetClass="entr" presetSubtype="4"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par>
                          <p:cTn id="33" fill="hold">
                            <p:stCondLst>
                              <p:cond delay="2500"/>
                            </p:stCondLst>
                            <p:childTnLst>
                              <p:par>
                                <p:cTn id="34" presetID="22" presetClass="entr" presetSubtype="4"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down)">
                                      <p:cBhvr>
                                        <p:cTn id="36" dur="500"/>
                                        <p:tgtEl>
                                          <p:spTgt spid="4"/>
                                        </p:tgtEl>
                                      </p:cBhvr>
                                    </p:animEffect>
                                  </p:childTnLst>
                                </p:cTn>
                              </p:par>
                            </p:childTnLst>
                          </p:cTn>
                        </p:par>
                        <p:par>
                          <p:cTn id="37" fill="hold">
                            <p:stCondLst>
                              <p:cond delay="3000"/>
                            </p:stCondLst>
                            <p:childTnLst>
                              <p:par>
                                <p:cTn id="38" presetID="2" presetClass="entr" presetSubtype="8" fill="hold" grpId="0" nodeType="after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additive="base">
                                        <p:cTn id="40" dur="500" fill="hold"/>
                                        <p:tgtEl>
                                          <p:spTgt spid="23"/>
                                        </p:tgtEl>
                                        <p:attrNameLst>
                                          <p:attrName>ppt_x</p:attrName>
                                        </p:attrNameLst>
                                      </p:cBhvr>
                                      <p:tavLst>
                                        <p:tav tm="0">
                                          <p:val>
                                            <p:strVal val="0-#ppt_w/2"/>
                                          </p:val>
                                        </p:tav>
                                        <p:tav tm="100000">
                                          <p:val>
                                            <p:strVal val="#ppt_x"/>
                                          </p:val>
                                        </p:tav>
                                      </p:tavLst>
                                    </p:anim>
                                    <p:anim calcmode="lin" valueType="num">
                                      <p:cBhvr additive="base">
                                        <p:cTn id="41" dur="500" fill="hold"/>
                                        <p:tgtEl>
                                          <p:spTgt spid="23"/>
                                        </p:tgtEl>
                                        <p:attrNameLst>
                                          <p:attrName>ppt_y</p:attrName>
                                        </p:attrNameLst>
                                      </p:cBhvr>
                                      <p:tavLst>
                                        <p:tav tm="0">
                                          <p:val>
                                            <p:strVal val="#ppt_y"/>
                                          </p:val>
                                        </p:tav>
                                        <p:tav tm="100000">
                                          <p:val>
                                            <p:strVal val="#ppt_y"/>
                                          </p:val>
                                        </p:tav>
                                      </p:tavLst>
                                    </p:anim>
                                  </p:childTnLst>
                                </p:cTn>
                              </p:par>
                            </p:childTnLst>
                          </p:cTn>
                        </p:par>
                        <p:par>
                          <p:cTn id="42" fill="hold">
                            <p:stCondLst>
                              <p:cond delay="3500"/>
                            </p:stCondLst>
                            <p:childTnLst>
                              <p:par>
                                <p:cTn id="43" presetID="2" presetClass="entr" presetSubtype="8"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 calcmode="lin" valueType="num">
                                      <p:cBhvr additive="base">
                                        <p:cTn id="45" dur="500" fill="hold"/>
                                        <p:tgtEl>
                                          <p:spTgt spid="24"/>
                                        </p:tgtEl>
                                        <p:attrNameLst>
                                          <p:attrName>ppt_x</p:attrName>
                                        </p:attrNameLst>
                                      </p:cBhvr>
                                      <p:tavLst>
                                        <p:tav tm="0">
                                          <p:val>
                                            <p:strVal val="0-#ppt_w/2"/>
                                          </p:val>
                                        </p:tav>
                                        <p:tav tm="100000">
                                          <p:val>
                                            <p:strVal val="#ppt_x"/>
                                          </p:val>
                                        </p:tav>
                                      </p:tavLst>
                                    </p:anim>
                                    <p:anim calcmode="lin" valueType="num">
                                      <p:cBhvr additive="base">
                                        <p:cTn id="46" dur="500" fill="hold"/>
                                        <p:tgtEl>
                                          <p:spTgt spid="24"/>
                                        </p:tgtEl>
                                        <p:attrNameLst>
                                          <p:attrName>ppt_y</p:attrName>
                                        </p:attrNameLst>
                                      </p:cBhvr>
                                      <p:tavLst>
                                        <p:tav tm="0">
                                          <p:val>
                                            <p:strVal val="#ppt_y"/>
                                          </p:val>
                                        </p:tav>
                                        <p:tav tm="100000">
                                          <p:val>
                                            <p:strVal val="#ppt_y"/>
                                          </p:val>
                                        </p:tav>
                                      </p:tavLst>
                                    </p:anim>
                                  </p:childTnLst>
                                </p:cTn>
                              </p:par>
                            </p:childTnLst>
                          </p:cTn>
                        </p:par>
                        <p:par>
                          <p:cTn id="47" fill="hold">
                            <p:stCondLst>
                              <p:cond delay="4000"/>
                            </p:stCondLst>
                            <p:childTnLst>
                              <p:par>
                                <p:cTn id="48" presetID="2" presetClass="entr" presetSubtype="8" fill="hold" grpId="0" nodeType="after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additive="base">
                                        <p:cTn id="50" dur="500" fill="hold"/>
                                        <p:tgtEl>
                                          <p:spTgt spid="20"/>
                                        </p:tgtEl>
                                        <p:attrNameLst>
                                          <p:attrName>ppt_x</p:attrName>
                                        </p:attrNameLst>
                                      </p:cBhvr>
                                      <p:tavLst>
                                        <p:tav tm="0">
                                          <p:val>
                                            <p:strVal val="0-#ppt_w/2"/>
                                          </p:val>
                                        </p:tav>
                                        <p:tav tm="100000">
                                          <p:val>
                                            <p:strVal val="#ppt_x"/>
                                          </p:val>
                                        </p:tav>
                                      </p:tavLst>
                                    </p:anim>
                                    <p:anim calcmode="lin" valueType="num">
                                      <p:cBhvr additive="base">
                                        <p:cTn id="51" dur="500" fill="hold"/>
                                        <p:tgtEl>
                                          <p:spTgt spid="20"/>
                                        </p:tgtEl>
                                        <p:attrNameLst>
                                          <p:attrName>ppt_y</p:attrName>
                                        </p:attrNameLst>
                                      </p:cBhvr>
                                      <p:tavLst>
                                        <p:tav tm="0">
                                          <p:val>
                                            <p:strVal val="#ppt_y"/>
                                          </p:val>
                                        </p:tav>
                                        <p:tav tm="100000">
                                          <p:val>
                                            <p:strVal val="#ppt_y"/>
                                          </p:val>
                                        </p:tav>
                                      </p:tavLst>
                                    </p:anim>
                                  </p:childTnLst>
                                </p:cTn>
                              </p:par>
                            </p:childTnLst>
                          </p:cTn>
                        </p:par>
                        <p:par>
                          <p:cTn id="52" fill="hold">
                            <p:stCondLst>
                              <p:cond delay="4500"/>
                            </p:stCondLst>
                            <p:childTnLst>
                              <p:par>
                                <p:cTn id="53" presetID="2" presetClass="entr" presetSubtype="8"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0-#ppt_w/2"/>
                                          </p:val>
                                        </p:tav>
                                        <p:tav tm="100000">
                                          <p:val>
                                            <p:strVal val="#ppt_x"/>
                                          </p:val>
                                        </p:tav>
                                      </p:tavLst>
                                    </p:anim>
                                    <p:anim calcmode="lin" valueType="num">
                                      <p:cBhvr additive="base">
                                        <p:cTn id="56" dur="500" fill="hold"/>
                                        <p:tgtEl>
                                          <p:spTgt spid="21"/>
                                        </p:tgtEl>
                                        <p:attrNameLst>
                                          <p:attrName>ppt_y</p:attrName>
                                        </p:attrNameLst>
                                      </p:cBhvr>
                                      <p:tavLst>
                                        <p:tav tm="0">
                                          <p:val>
                                            <p:strVal val="#ppt_y"/>
                                          </p:val>
                                        </p:tav>
                                        <p:tav tm="100000">
                                          <p:val>
                                            <p:strVal val="#ppt_y"/>
                                          </p:val>
                                        </p:tav>
                                      </p:tavLst>
                                    </p:anim>
                                  </p:childTnLst>
                                </p:cTn>
                              </p:par>
                            </p:childTnLst>
                          </p:cTn>
                        </p:par>
                        <p:par>
                          <p:cTn id="57" fill="hold">
                            <p:stCondLst>
                              <p:cond delay="5000"/>
                            </p:stCondLst>
                            <p:childTnLst>
                              <p:par>
                                <p:cTn id="58" presetID="2" presetClass="entr" presetSubtype="2" fill="hold" grpId="0" nodeType="after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additive="base">
                                        <p:cTn id="60" dur="500" fill="hold"/>
                                        <p:tgtEl>
                                          <p:spTgt spid="14"/>
                                        </p:tgtEl>
                                        <p:attrNameLst>
                                          <p:attrName>ppt_x</p:attrName>
                                        </p:attrNameLst>
                                      </p:cBhvr>
                                      <p:tavLst>
                                        <p:tav tm="0">
                                          <p:val>
                                            <p:strVal val="1+#ppt_w/2"/>
                                          </p:val>
                                        </p:tav>
                                        <p:tav tm="100000">
                                          <p:val>
                                            <p:strVal val="#ppt_x"/>
                                          </p:val>
                                        </p:tav>
                                      </p:tavLst>
                                    </p:anim>
                                    <p:anim calcmode="lin" valueType="num">
                                      <p:cBhvr additive="base">
                                        <p:cTn id="61" dur="500" fill="hold"/>
                                        <p:tgtEl>
                                          <p:spTgt spid="14"/>
                                        </p:tgtEl>
                                        <p:attrNameLst>
                                          <p:attrName>ppt_y</p:attrName>
                                        </p:attrNameLst>
                                      </p:cBhvr>
                                      <p:tavLst>
                                        <p:tav tm="0">
                                          <p:val>
                                            <p:strVal val="#ppt_y"/>
                                          </p:val>
                                        </p:tav>
                                        <p:tav tm="100000">
                                          <p:val>
                                            <p:strVal val="#ppt_y"/>
                                          </p:val>
                                        </p:tav>
                                      </p:tavLst>
                                    </p:anim>
                                  </p:childTnLst>
                                </p:cTn>
                              </p:par>
                            </p:childTnLst>
                          </p:cTn>
                        </p:par>
                        <p:par>
                          <p:cTn id="62" fill="hold">
                            <p:stCondLst>
                              <p:cond delay="5500"/>
                            </p:stCondLst>
                            <p:childTnLst>
                              <p:par>
                                <p:cTn id="63" presetID="2" presetClass="entr" presetSubtype="2"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additive="base">
                                        <p:cTn id="65" dur="500" fill="hold"/>
                                        <p:tgtEl>
                                          <p:spTgt spid="15"/>
                                        </p:tgtEl>
                                        <p:attrNameLst>
                                          <p:attrName>ppt_x</p:attrName>
                                        </p:attrNameLst>
                                      </p:cBhvr>
                                      <p:tavLst>
                                        <p:tav tm="0">
                                          <p:val>
                                            <p:strVal val="1+#ppt_w/2"/>
                                          </p:val>
                                        </p:tav>
                                        <p:tav tm="100000">
                                          <p:val>
                                            <p:strVal val="#ppt_x"/>
                                          </p:val>
                                        </p:tav>
                                      </p:tavLst>
                                    </p:anim>
                                    <p:anim calcmode="lin" valueType="num">
                                      <p:cBhvr additive="base">
                                        <p:cTn id="66" dur="500" fill="hold"/>
                                        <p:tgtEl>
                                          <p:spTgt spid="15"/>
                                        </p:tgtEl>
                                        <p:attrNameLst>
                                          <p:attrName>ppt_y</p:attrName>
                                        </p:attrNameLst>
                                      </p:cBhvr>
                                      <p:tavLst>
                                        <p:tav tm="0">
                                          <p:val>
                                            <p:strVal val="#ppt_y"/>
                                          </p:val>
                                        </p:tav>
                                        <p:tav tm="100000">
                                          <p:val>
                                            <p:strVal val="#ppt_y"/>
                                          </p:val>
                                        </p:tav>
                                      </p:tavLst>
                                    </p:anim>
                                  </p:childTnLst>
                                </p:cTn>
                              </p:par>
                            </p:childTnLst>
                          </p:cTn>
                        </p:par>
                        <p:par>
                          <p:cTn id="67" fill="hold">
                            <p:stCondLst>
                              <p:cond delay="6000"/>
                            </p:stCondLst>
                            <p:childTnLst>
                              <p:par>
                                <p:cTn id="68" presetID="2" presetClass="entr" presetSubtype="2" fill="hold" grpId="0" nodeType="after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additive="base">
                                        <p:cTn id="70" dur="500" fill="hold"/>
                                        <p:tgtEl>
                                          <p:spTgt spid="17"/>
                                        </p:tgtEl>
                                        <p:attrNameLst>
                                          <p:attrName>ppt_x</p:attrName>
                                        </p:attrNameLst>
                                      </p:cBhvr>
                                      <p:tavLst>
                                        <p:tav tm="0">
                                          <p:val>
                                            <p:strVal val="1+#ppt_w/2"/>
                                          </p:val>
                                        </p:tav>
                                        <p:tav tm="100000">
                                          <p:val>
                                            <p:strVal val="#ppt_x"/>
                                          </p:val>
                                        </p:tav>
                                      </p:tavLst>
                                    </p:anim>
                                    <p:anim calcmode="lin" valueType="num">
                                      <p:cBhvr additive="base">
                                        <p:cTn id="71" dur="500" fill="hold"/>
                                        <p:tgtEl>
                                          <p:spTgt spid="17"/>
                                        </p:tgtEl>
                                        <p:attrNameLst>
                                          <p:attrName>ppt_y</p:attrName>
                                        </p:attrNameLst>
                                      </p:cBhvr>
                                      <p:tavLst>
                                        <p:tav tm="0">
                                          <p:val>
                                            <p:strVal val="#ppt_y"/>
                                          </p:val>
                                        </p:tav>
                                        <p:tav tm="100000">
                                          <p:val>
                                            <p:strVal val="#ppt_y"/>
                                          </p:val>
                                        </p:tav>
                                      </p:tavLst>
                                    </p:anim>
                                  </p:childTnLst>
                                </p:cTn>
                              </p:par>
                            </p:childTnLst>
                          </p:cTn>
                        </p:par>
                        <p:par>
                          <p:cTn id="72" fill="hold">
                            <p:stCondLst>
                              <p:cond delay="6500"/>
                            </p:stCondLst>
                            <p:childTnLst>
                              <p:par>
                                <p:cTn id="73" presetID="2" presetClass="entr" presetSubtype="2" fill="hold" grpId="0" nodeType="after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additive="base">
                                        <p:cTn id="75" dur="500" fill="hold"/>
                                        <p:tgtEl>
                                          <p:spTgt spid="18"/>
                                        </p:tgtEl>
                                        <p:attrNameLst>
                                          <p:attrName>ppt_x</p:attrName>
                                        </p:attrNameLst>
                                      </p:cBhvr>
                                      <p:tavLst>
                                        <p:tav tm="0">
                                          <p:val>
                                            <p:strVal val="1+#ppt_w/2"/>
                                          </p:val>
                                        </p:tav>
                                        <p:tav tm="100000">
                                          <p:val>
                                            <p:strVal val="#ppt_x"/>
                                          </p:val>
                                        </p:tav>
                                      </p:tavLst>
                                    </p:anim>
                                    <p:anim calcmode="lin" valueType="num">
                                      <p:cBhvr additive="base">
                                        <p:cTn id="76"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4" grpId="0"/>
      <p:bldP spid="15" grpId="0"/>
      <p:bldP spid="17" grpId="0"/>
      <p:bldP spid="18" grpId="0"/>
      <p:bldP spid="20" grpId="0"/>
      <p:bldP spid="21" grpId="0"/>
      <p:bldP spid="23" grpId="0"/>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p:cNvGrpSpPr/>
          <p:nvPr/>
        </p:nvGrpSpPr>
        <p:grpSpPr>
          <a:xfrm>
            <a:off x="2274856" y="1211305"/>
            <a:ext cx="7201654" cy="3881210"/>
            <a:chOff x="2274856" y="2496533"/>
            <a:chExt cx="7201654" cy="3881210"/>
          </a:xfrm>
        </p:grpSpPr>
        <p:grpSp>
          <p:nvGrpSpPr>
            <p:cNvPr id="3" name="Group 26"/>
            <p:cNvGrpSpPr>
              <a:grpSpLocks noChangeAspect="1"/>
            </p:cNvGrpSpPr>
            <p:nvPr/>
          </p:nvGrpSpPr>
          <p:grpSpPr bwMode="auto">
            <a:xfrm>
              <a:off x="2274856" y="3386422"/>
              <a:ext cx="7201654" cy="2991321"/>
              <a:chOff x="-6" y="294"/>
              <a:chExt cx="5766" cy="2395"/>
            </a:xfrm>
            <a:solidFill>
              <a:srgbClr val="FFCF88"/>
            </a:solidFill>
          </p:grpSpPr>
          <p:sp>
            <p:nvSpPr>
              <p:cNvPr id="24" name="Freeform: Shape 27"/>
              <p:cNvSpPr/>
              <p:nvPr/>
            </p:nvSpPr>
            <p:spPr bwMode="auto">
              <a:xfrm>
                <a:off x="-6" y="294"/>
                <a:ext cx="5766" cy="2395"/>
              </a:xfrm>
              <a:custGeom>
                <a:avLst/>
                <a:gdLst>
                  <a:gd name="T0" fmla="*/ 2598 w 2844"/>
                  <a:gd name="T1" fmla="*/ 731 h 1180"/>
                  <a:gd name="T2" fmla="*/ 2416 w 2844"/>
                  <a:gd name="T3" fmla="*/ 604 h 1180"/>
                  <a:gd name="T4" fmla="*/ 2284 w 2844"/>
                  <a:gd name="T5" fmla="*/ 556 h 1180"/>
                  <a:gd name="T6" fmla="*/ 2162 w 2844"/>
                  <a:gd name="T7" fmla="*/ 482 h 1180"/>
                  <a:gd name="T8" fmla="*/ 2077 w 2844"/>
                  <a:gd name="T9" fmla="*/ 458 h 1180"/>
                  <a:gd name="T10" fmla="*/ 1861 w 2844"/>
                  <a:gd name="T11" fmla="*/ 646 h 1180"/>
                  <a:gd name="T12" fmla="*/ 1781 w 2844"/>
                  <a:gd name="T13" fmla="*/ 461 h 1180"/>
                  <a:gd name="T14" fmla="*/ 1552 w 2844"/>
                  <a:gd name="T15" fmla="*/ 219 h 1180"/>
                  <a:gd name="T16" fmla="*/ 1446 w 2844"/>
                  <a:gd name="T17" fmla="*/ 123 h 1180"/>
                  <a:gd name="T18" fmla="*/ 1341 w 2844"/>
                  <a:gd name="T19" fmla="*/ 65 h 1180"/>
                  <a:gd name="T20" fmla="*/ 1078 w 2844"/>
                  <a:gd name="T21" fmla="*/ 497 h 1180"/>
                  <a:gd name="T22" fmla="*/ 987 w 2844"/>
                  <a:gd name="T23" fmla="*/ 538 h 1180"/>
                  <a:gd name="T24" fmla="*/ 881 w 2844"/>
                  <a:gd name="T25" fmla="*/ 481 h 1180"/>
                  <a:gd name="T26" fmla="*/ 835 w 2844"/>
                  <a:gd name="T27" fmla="*/ 425 h 1180"/>
                  <a:gd name="T28" fmla="*/ 698 w 2844"/>
                  <a:gd name="T29" fmla="*/ 313 h 1180"/>
                  <a:gd name="T30" fmla="*/ 437 w 2844"/>
                  <a:gd name="T31" fmla="*/ 541 h 1180"/>
                  <a:gd name="T32" fmla="*/ 263 w 2844"/>
                  <a:gd name="T33" fmla="*/ 535 h 1180"/>
                  <a:gd name="T34" fmla="*/ 7 w 2844"/>
                  <a:gd name="T35" fmla="*/ 880 h 1180"/>
                  <a:gd name="T36" fmla="*/ 253 w 2844"/>
                  <a:gd name="T37" fmla="*/ 628 h 1180"/>
                  <a:gd name="T38" fmla="*/ 321 w 2844"/>
                  <a:gd name="T39" fmla="*/ 522 h 1180"/>
                  <a:gd name="T40" fmla="*/ 460 w 2844"/>
                  <a:gd name="T41" fmla="*/ 572 h 1180"/>
                  <a:gd name="T42" fmla="*/ 688 w 2844"/>
                  <a:gd name="T43" fmla="*/ 373 h 1180"/>
                  <a:gd name="T44" fmla="*/ 816 w 2844"/>
                  <a:gd name="T45" fmla="*/ 469 h 1180"/>
                  <a:gd name="T46" fmla="*/ 957 w 2844"/>
                  <a:gd name="T47" fmla="*/ 582 h 1180"/>
                  <a:gd name="T48" fmla="*/ 940 w 2844"/>
                  <a:gd name="T49" fmla="*/ 601 h 1180"/>
                  <a:gd name="T50" fmla="*/ 658 w 2844"/>
                  <a:gd name="T51" fmla="*/ 443 h 1180"/>
                  <a:gd name="T52" fmla="*/ 552 w 2844"/>
                  <a:gd name="T53" fmla="*/ 549 h 1180"/>
                  <a:gd name="T54" fmla="*/ 716 w 2844"/>
                  <a:gd name="T55" fmla="*/ 564 h 1180"/>
                  <a:gd name="T56" fmla="*/ 824 w 2844"/>
                  <a:gd name="T57" fmla="*/ 614 h 1180"/>
                  <a:gd name="T58" fmla="*/ 779 w 2844"/>
                  <a:gd name="T59" fmla="*/ 825 h 1180"/>
                  <a:gd name="T60" fmla="*/ 684 w 2844"/>
                  <a:gd name="T61" fmla="*/ 875 h 1180"/>
                  <a:gd name="T62" fmla="*/ 531 w 2844"/>
                  <a:gd name="T63" fmla="*/ 1116 h 1180"/>
                  <a:gd name="T64" fmla="*/ 528 w 2844"/>
                  <a:gd name="T65" fmla="*/ 1123 h 1180"/>
                  <a:gd name="T66" fmla="*/ 664 w 2844"/>
                  <a:gd name="T67" fmla="*/ 967 h 1180"/>
                  <a:gd name="T68" fmla="*/ 758 w 2844"/>
                  <a:gd name="T69" fmla="*/ 911 h 1180"/>
                  <a:gd name="T70" fmla="*/ 932 w 2844"/>
                  <a:gd name="T71" fmla="*/ 705 h 1180"/>
                  <a:gd name="T72" fmla="*/ 1040 w 2844"/>
                  <a:gd name="T73" fmla="*/ 564 h 1180"/>
                  <a:gd name="T74" fmla="*/ 1157 w 2844"/>
                  <a:gd name="T75" fmla="*/ 463 h 1180"/>
                  <a:gd name="T76" fmla="*/ 1361 w 2844"/>
                  <a:gd name="T77" fmla="*/ 119 h 1180"/>
                  <a:gd name="T78" fmla="*/ 1420 w 2844"/>
                  <a:gd name="T79" fmla="*/ 156 h 1180"/>
                  <a:gd name="T80" fmla="*/ 1496 w 2844"/>
                  <a:gd name="T81" fmla="*/ 220 h 1180"/>
                  <a:gd name="T82" fmla="*/ 1702 w 2844"/>
                  <a:gd name="T83" fmla="*/ 467 h 1180"/>
                  <a:gd name="T84" fmla="*/ 1778 w 2844"/>
                  <a:gd name="T85" fmla="*/ 593 h 1180"/>
                  <a:gd name="T86" fmla="*/ 2074 w 2844"/>
                  <a:gd name="T87" fmla="*/ 921 h 1180"/>
                  <a:gd name="T88" fmla="*/ 2271 w 2844"/>
                  <a:gd name="T89" fmla="*/ 1146 h 1180"/>
                  <a:gd name="T90" fmla="*/ 2332 w 2844"/>
                  <a:gd name="T91" fmla="*/ 1165 h 1180"/>
                  <a:gd name="T92" fmla="*/ 2091 w 2844"/>
                  <a:gd name="T93" fmla="*/ 872 h 1180"/>
                  <a:gd name="T94" fmla="*/ 1928 w 2844"/>
                  <a:gd name="T95" fmla="*/ 705 h 1180"/>
                  <a:gd name="T96" fmla="*/ 1983 w 2844"/>
                  <a:gd name="T97" fmla="*/ 665 h 1180"/>
                  <a:gd name="T98" fmla="*/ 2087 w 2844"/>
                  <a:gd name="T99" fmla="*/ 524 h 1180"/>
                  <a:gd name="T100" fmla="*/ 2206 w 2844"/>
                  <a:gd name="T101" fmla="*/ 518 h 1180"/>
                  <a:gd name="T102" fmla="*/ 2374 w 2844"/>
                  <a:gd name="T103" fmla="*/ 668 h 1180"/>
                  <a:gd name="T104" fmla="*/ 2547 w 2844"/>
                  <a:gd name="T105" fmla="*/ 802 h 1180"/>
                  <a:gd name="T106" fmla="*/ 2735 w 2844"/>
                  <a:gd name="T107" fmla="*/ 891 h 1180"/>
                  <a:gd name="T108" fmla="*/ 2840 w 2844"/>
                  <a:gd name="T109" fmla="*/ 937 h 1180"/>
                  <a:gd name="T110" fmla="*/ 663 w 2844"/>
                  <a:gd name="T111" fmla="*/ 938 h 1180"/>
                  <a:gd name="T112" fmla="*/ 1883 w 2844"/>
                  <a:gd name="T113" fmla="*/ 704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44" h="1180">
                    <a:moveTo>
                      <a:pt x="2840" y="937"/>
                    </a:moveTo>
                    <a:cubicBezTo>
                      <a:pt x="2749" y="886"/>
                      <a:pt x="2683" y="800"/>
                      <a:pt x="2606" y="731"/>
                    </a:cubicBezTo>
                    <a:cubicBezTo>
                      <a:pt x="2604" y="729"/>
                      <a:pt x="2600" y="729"/>
                      <a:pt x="2598" y="731"/>
                    </a:cubicBezTo>
                    <a:cubicBezTo>
                      <a:pt x="2562" y="766"/>
                      <a:pt x="2510" y="711"/>
                      <a:pt x="2485" y="686"/>
                    </a:cubicBezTo>
                    <a:cubicBezTo>
                      <a:pt x="2470" y="670"/>
                      <a:pt x="2454" y="653"/>
                      <a:pt x="2442" y="635"/>
                    </a:cubicBezTo>
                    <a:cubicBezTo>
                      <a:pt x="2435" y="625"/>
                      <a:pt x="2428" y="610"/>
                      <a:pt x="2416" y="604"/>
                    </a:cubicBezTo>
                    <a:cubicBezTo>
                      <a:pt x="2407" y="599"/>
                      <a:pt x="2396" y="605"/>
                      <a:pt x="2388" y="609"/>
                    </a:cubicBezTo>
                    <a:cubicBezTo>
                      <a:pt x="2371" y="618"/>
                      <a:pt x="2360" y="624"/>
                      <a:pt x="2342" y="618"/>
                    </a:cubicBezTo>
                    <a:cubicBezTo>
                      <a:pt x="2315" y="609"/>
                      <a:pt x="2299" y="579"/>
                      <a:pt x="2284" y="556"/>
                    </a:cubicBezTo>
                    <a:cubicBezTo>
                      <a:pt x="2271" y="535"/>
                      <a:pt x="2258" y="513"/>
                      <a:pt x="2237" y="498"/>
                    </a:cubicBezTo>
                    <a:cubicBezTo>
                      <a:pt x="2224" y="489"/>
                      <a:pt x="2210" y="488"/>
                      <a:pt x="2195" y="487"/>
                    </a:cubicBezTo>
                    <a:cubicBezTo>
                      <a:pt x="2184" y="486"/>
                      <a:pt x="2173" y="485"/>
                      <a:pt x="2162" y="482"/>
                    </a:cubicBezTo>
                    <a:cubicBezTo>
                      <a:pt x="2150" y="478"/>
                      <a:pt x="2142" y="469"/>
                      <a:pt x="2134" y="460"/>
                    </a:cubicBezTo>
                    <a:cubicBezTo>
                      <a:pt x="2128" y="452"/>
                      <a:pt x="2121" y="443"/>
                      <a:pt x="2111" y="441"/>
                    </a:cubicBezTo>
                    <a:cubicBezTo>
                      <a:pt x="2098" y="438"/>
                      <a:pt x="2086" y="450"/>
                      <a:pt x="2077" y="458"/>
                    </a:cubicBezTo>
                    <a:cubicBezTo>
                      <a:pt x="2048" y="484"/>
                      <a:pt x="2029" y="520"/>
                      <a:pt x="2005" y="551"/>
                    </a:cubicBezTo>
                    <a:cubicBezTo>
                      <a:pt x="1971" y="596"/>
                      <a:pt x="1933" y="642"/>
                      <a:pt x="1886" y="673"/>
                    </a:cubicBezTo>
                    <a:cubicBezTo>
                      <a:pt x="1877" y="664"/>
                      <a:pt x="1869" y="656"/>
                      <a:pt x="1861" y="646"/>
                    </a:cubicBezTo>
                    <a:cubicBezTo>
                      <a:pt x="1837" y="618"/>
                      <a:pt x="1813" y="581"/>
                      <a:pt x="1810" y="542"/>
                    </a:cubicBezTo>
                    <a:cubicBezTo>
                      <a:pt x="1809" y="526"/>
                      <a:pt x="1813" y="506"/>
                      <a:pt x="1806" y="490"/>
                    </a:cubicBezTo>
                    <a:cubicBezTo>
                      <a:pt x="1800" y="478"/>
                      <a:pt x="1791" y="469"/>
                      <a:pt x="1781" y="461"/>
                    </a:cubicBezTo>
                    <a:cubicBezTo>
                      <a:pt x="1755" y="442"/>
                      <a:pt x="1726" y="430"/>
                      <a:pt x="1699" y="414"/>
                    </a:cubicBezTo>
                    <a:cubicBezTo>
                      <a:pt x="1666" y="393"/>
                      <a:pt x="1640" y="355"/>
                      <a:pt x="1618" y="324"/>
                    </a:cubicBezTo>
                    <a:cubicBezTo>
                      <a:pt x="1595" y="290"/>
                      <a:pt x="1574" y="254"/>
                      <a:pt x="1552" y="219"/>
                    </a:cubicBezTo>
                    <a:cubicBezTo>
                      <a:pt x="1542" y="203"/>
                      <a:pt x="1531" y="186"/>
                      <a:pt x="1520" y="170"/>
                    </a:cubicBezTo>
                    <a:cubicBezTo>
                      <a:pt x="1509" y="155"/>
                      <a:pt x="1498" y="138"/>
                      <a:pt x="1485" y="126"/>
                    </a:cubicBezTo>
                    <a:cubicBezTo>
                      <a:pt x="1470" y="113"/>
                      <a:pt x="1460" y="130"/>
                      <a:pt x="1446" y="123"/>
                    </a:cubicBezTo>
                    <a:cubicBezTo>
                      <a:pt x="1433" y="117"/>
                      <a:pt x="1429" y="94"/>
                      <a:pt x="1425" y="82"/>
                    </a:cubicBezTo>
                    <a:cubicBezTo>
                      <a:pt x="1420" y="61"/>
                      <a:pt x="1417" y="26"/>
                      <a:pt x="1397" y="13"/>
                    </a:cubicBezTo>
                    <a:cubicBezTo>
                      <a:pt x="1377" y="0"/>
                      <a:pt x="1348" y="55"/>
                      <a:pt x="1341" y="65"/>
                    </a:cubicBezTo>
                    <a:cubicBezTo>
                      <a:pt x="1314" y="105"/>
                      <a:pt x="1291" y="147"/>
                      <a:pt x="1267" y="189"/>
                    </a:cubicBezTo>
                    <a:cubicBezTo>
                      <a:pt x="1224" y="264"/>
                      <a:pt x="1183" y="342"/>
                      <a:pt x="1138" y="416"/>
                    </a:cubicBezTo>
                    <a:cubicBezTo>
                      <a:pt x="1121" y="445"/>
                      <a:pt x="1102" y="474"/>
                      <a:pt x="1078" y="497"/>
                    </a:cubicBezTo>
                    <a:cubicBezTo>
                      <a:pt x="1067" y="507"/>
                      <a:pt x="1052" y="517"/>
                      <a:pt x="1037" y="514"/>
                    </a:cubicBezTo>
                    <a:cubicBezTo>
                      <a:pt x="1028" y="512"/>
                      <a:pt x="1022" y="506"/>
                      <a:pt x="1013" y="509"/>
                    </a:cubicBezTo>
                    <a:cubicBezTo>
                      <a:pt x="1002" y="513"/>
                      <a:pt x="993" y="529"/>
                      <a:pt x="987" y="538"/>
                    </a:cubicBezTo>
                    <a:cubicBezTo>
                      <a:pt x="984" y="542"/>
                      <a:pt x="982" y="545"/>
                      <a:pt x="980" y="548"/>
                    </a:cubicBezTo>
                    <a:cubicBezTo>
                      <a:pt x="945" y="540"/>
                      <a:pt x="915" y="518"/>
                      <a:pt x="890" y="492"/>
                    </a:cubicBezTo>
                    <a:cubicBezTo>
                      <a:pt x="887" y="488"/>
                      <a:pt x="884" y="485"/>
                      <a:pt x="881" y="481"/>
                    </a:cubicBezTo>
                    <a:cubicBezTo>
                      <a:pt x="872" y="470"/>
                      <a:pt x="866" y="457"/>
                      <a:pt x="857" y="446"/>
                    </a:cubicBezTo>
                    <a:cubicBezTo>
                      <a:pt x="852" y="439"/>
                      <a:pt x="846" y="434"/>
                      <a:pt x="839" y="429"/>
                    </a:cubicBezTo>
                    <a:cubicBezTo>
                      <a:pt x="838" y="428"/>
                      <a:pt x="837" y="427"/>
                      <a:pt x="835" y="425"/>
                    </a:cubicBezTo>
                    <a:cubicBezTo>
                      <a:pt x="820" y="410"/>
                      <a:pt x="800" y="400"/>
                      <a:pt x="784" y="386"/>
                    </a:cubicBezTo>
                    <a:cubicBezTo>
                      <a:pt x="768" y="372"/>
                      <a:pt x="754" y="357"/>
                      <a:pt x="739" y="342"/>
                    </a:cubicBezTo>
                    <a:cubicBezTo>
                      <a:pt x="727" y="330"/>
                      <a:pt x="715" y="318"/>
                      <a:pt x="698" y="313"/>
                    </a:cubicBezTo>
                    <a:cubicBezTo>
                      <a:pt x="666" y="304"/>
                      <a:pt x="641" y="341"/>
                      <a:pt x="626" y="362"/>
                    </a:cubicBezTo>
                    <a:cubicBezTo>
                      <a:pt x="591" y="410"/>
                      <a:pt x="554" y="457"/>
                      <a:pt x="510" y="498"/>
                    </a:cubicBezTo>
                    <a:cubicBezTo>
                      <a:pt x="491" y="516"/>
                      <a:pt x="466" y="538"/>
                      <a:pt x="437" y="541"/>
                    </a:cubicBezTo>
                    <a:cubicBezTo>
                      <a:pt x="410" y="545"/>
                      <a:pt x="390" y="516"/>
                      <a:pt x="373" y="499"/>
                    </a:cubicBezTo>
                    <a:cubicBezTo>
                      <a:pt x="355" y="479"/>
                      <a:pt x="331" y="456"/>
                      <a:pt x="304" y="477"/>
                    </a:cubicBezTo>
                    <a:cubicBezTo>
                      <a:pt x="286" y="491"/>
                      <a:pt x="275" y="517"/>
                      <a:pt x="263" y="535"/>
                    </a:cubicBezTo>
                    <a:cubicBezTo>
                      <a:pt x="248" y="560"/>
                      <a:pt x="233" y="584"/>
                      <a:pt x="217" y="609"/>
                    </a:cubicBezTo>
                    <a:cubicBezTo>
                      <a:pt x="157" y="707"/>
                      <a:pt x="92" y="802"/>
                      <a:pt x="3" y="876"/>
                    </a:cubicBezTo>
                    <a:cubicBezTo>
                      <a:pt x="0" y="878"/>
                      <a:pt x="4" y="882"/>
                      <a:pt x="7" y="880"/>
                    </a:cubicBezTo>
                    <a:cubicBezTo>
                      <a:pt x="7" y="880"/>
                      <a:pt x="7" y="880"/>
                      <a:pt x="7" y="880"/>
                    </a:cubicBezTo>
                    <a:cubicBezTo>
                      <a:pt x="22" y="884"/>
                      <a:pt x="87" y="828"/>
                      <a:pt x="94" y="822"/>
                    </a:cubicBezTo>
                    <a:cubicBezTo>
                      <a:pt x="158" y="765"/>
                      <a:pt x="209" y="701"/>
                      <a:pt x="253" y="628"/>
                    </a:cubicBezTo>
                    <a:cubicBezTo>
                      <a:pt x="262" y="612"/>
                      <a:pt x="273" y="597"/>
                      <a:pt x="281" y="580"/>
                    </a:cubicBezTo>
                    <a:cubicBezTo>
                      <a:pt x="288" y="566"/>
                      <a:pt x="295" y="551"/>
                      <a:pt x="304" y="537"/>
                    </a:cubicBezTo>
                    <a:cubicBezTo>
                      <a:pt x="308" y="531"/>
                      <a:pt x="313" y="523"/>
                      <a:pt x="321" y="522"/>
                    </a:cubicBezTo>
                    <a:cubicBezTo>
                      <a:pt x="330" y="521"/>
                      <a:pt x="338" y="530"/>
                      <a:pt x="343" y="536"/>
                    </a:cubicBezTo>
                    <a:cubicBezTo>
                      <a:pt x="355" y="548"/>
                      <a:pt x="364" y="561"/>
                      <a:pt x="377" y="572"/>
                    </a:cubicBezTo>
                    <a:cubicBezTo>
                      <a:pt x="404" y="594"/>
                      <a:pt x="432" y="587"/>
                      <a:pt x="460" y="572"/>
                    </a:cubicBezTo>
                    <a:cubicBezTo>
                      <a:pt x="498" y="551"/>
                      <a:pt x="532" y="524"/>
                      <a:pt x="564" y="496"/>
                    </a:cubicBezTo>
                    <a:cubicBezTo>
                      <a:pt x="600" y="465"/>
                      <a:pt x="634" y="432"/>
                      <a:pt x="665" y="397"/>
                    </a:cubicBezTo>
                    <a:cubicBezTo>
                      <a:pt x="672" y="389"/>
                      <a:pt x="680" y="381"/>
                      <a:pt x="688" y="373"/>
                    </a:cubicBezTo>
                    <a:cubicBezTo>
                      <a:pt x="700" y="362"/>
                      <a:pt x="710" y="369"/>
                      <a:pt x="719" y="378"/>
                    </a:cubicBezTo>
                    <a:cubicBezTo>
                      <a:pt x="736" y="395"/>
                      <a:pt x="751" y="414"/>
                      <a:pt x="767" y="431"/>
                    </a:cubicBezTo>
                    <a:cubicBezTo>
                      <a:pt x="782" y="447"/>
                      <a:pt x="803" y="451"/>
                      <a:pt x="816" y="469"/>
                    </a:cubicBezTo>
                    <a:cubicBezTo>
                      <a:pt x="827" y="484"/>
                      <a:pt x="834" y="502"/>
                      <a:pt x="845" y="517"/>
                    </a:cubicBezTo>
                    <a:cubicBezTo>
                      <a:pt x="871" y="550"/>
                      <a:pt x="918" y="564"/>
                      <a:pt x="955" y="581"/>
                    </a:cubicBezTo>
                    <a:cubicBezTo>
                      <a:pt x="956" y="582"/>
                      <a:pt x="956" y="582"/>
                      <a:pt x="957" y="582"/>
                    </a:cubicBezTo>
                    <a:cubicBezTo>
                      <a:pt x="954" y="587"/>
                      <a:pt x="951" y="591"/>
                      <a:pt x="948" y="596"/>
                    </a:cubicBezTo>
                    <a:cubicBezTo>
                      <a:pt x="947" y="598"/>
                      <a:pt x="946" y="599"/>
                      <a:pt x="945" y="601"/>
                    </a:cubicBezTo>
                    <a:cubicBezTo>
                      <a:pt x="943" y="600"/>
                      <a:pt x="941" y="600"/>
                      <a:pt x="940" y="601"/>
                    </a:cubicBezTo>
                    <a:cubicBezTo>
                      <a:pt x="893" y="595"/>
                      <a:pt x="852" y="571"/>
                      <a:pt x="817" y="540"/>
                    </a:cubicBezTo>
                    <a:cubicBezTo>
                      <a:pt x="783" y="511"/>
                      <a:pt x="759" y="474"/>
                      <a:pt x="728" y="442"/>
                    </a:cubicBezTo>
                    <a:cubicBezTo>
                      <a:pt x="706" y="417"/>
                      <a:pt x="682" y="422"/>
                      <a:pt x="658" y="443"/>
                    </a:cubicBezTo>
                    <a:cubicBezTo>
                      <a:pt x="640" y="458"/>
                      <a:pt x="626" y="477"/>
                      <a:pt x="610" y="493"/>
                    </a:cubicBezTo>
                    <a:cubicBezTo>
                      <a:pt x="592" y="512"/>
                      <a:pt x="572" y="527"/>
                      <a:pt x="549" y="540"/>
                    </a:cubicBezTo>
                    <a:cubicBezTo>
                      <a:pt x="545" y="542"/>
                      <a:pt x="547" y="549"/>
                      <a:pt x="552" y="549"/>
                    </a:cubicBezTo>
                    <a:cubicBezTo>
                      <a:pt x="574" y="548"/>
                      <a:pt x="596" y="545"/>
                      <a:pt x="618" y="539"/>
                    </a:cubicBezTo>
                    <a:cubicBezTo>
                      <a:pt x="638" y="534"/>
                      <a:pt x="665" y="521"/>
                      <a:pt x="685" y="531"/>
                    </a:cubicBezTo>
                    <a:cubicBezTo>
                      <a:pt x="698" y="538"/>
                      <a:pt x="707" y="553"/>
                      <a:pt x="716" y="564"/>
                    </a:cubicBezTo>
                    <a:cubicBezTo>
                      <a:pt x="726" y="576"/>
                      <a:pt x="738" y="586"/>
                      <a:pt x="753" y="591"/>
                    </a:cubicBezTo>
                    <a:cubicBezTo>
                      <a:pt x="754" y="591"/>
                      <a:pt x="756" y="591"/>
                      <a:pt x="757" y="589"/>
                    </a:cubicBezTo>
                    <a:cubicBezTo>
                      <a:pt x="771" y="572"/>
                      <a:pt x="812" y="606"/>
                      <a:pt x="824" y="614"/>
                    </a:cubicBezTo>
                    <a:cubicBezTo>
                      <a:pt x="852" y="631"/>
                      <a:pt x="885" y="639"/>
                      <a:pt x="917" y="643"/>
                    </a:cubicBezTo>
                    <a:cubicBezTo>
                      <a:pt x="901" y="668"/>
                      <a:pt x="884" y="692"/>
                      <a:pt x="867" y="716"/>
                    </a:cubicBezTo>
                    <a:cubicBezTo>
                      <a:pt x="839" y="754"/>
                      <a:pt x="810" y="790"/>
                      <a:pt x="779" y="825"/>
                    </a:cubicBezTo>
                    <a:cubicBezTo>
                      <a:pt x="765" y="840"/>
                      <a:pt x="752" y="857"/>
                      <a:pt x="736" y="870"/>
                    </a:cubicBezTo>
                    <a:cubicBezTo>
                      <a:pt x="721" y="883"/>
                      <a:pt x="705" y="877"/>
                      <a:pt x="689" y="872"/>
                    </a:cubicBezTo>
                    <a:cubicBezTo>
                      <a:pt x="686" y="871"/>
                      <a:pt x="684" y="873"/>
                      <a:pt x="684" y="875"/>
                    </a:cubicBezTo>
                    <a:cubicBezTo>
                      <a:pt x="665" y="924"/>
                      <a:pt x="637" y="967"/>
                      <a:pt x="611" y="1012"/>
                    </a:cubicBezTo>
                    <a:cubicBezTo>
                      <a:pt x="590" y="1050"/>
                      <a:pt x="568" y="1091"/>
                      <a:pt x="531" y="1116"/>
                    </a:cubicBezTo>
                    <a:cubicBezTo>
                      <a:pt x="531" y="1116"/>
                      <a:pt x="531" y="1116"/>
                      <a:pt x="531" y="1116"/>
                    </a:cubicBezTo>
                    <a:cubicBezTo>
                      <a:pt x="530" y="1117"/>
                      <a:pt x="529" y="1117"/>
                      <a:pt x="528" y="1118"/>
                    </a:cubicBezTo>
                    <a:cubicBezTo>
                      <a:pt x="528" y="1118"/>
                      <a:pt x="528" y="1118"/>
                      <a:pt x="528" y="1118"/>
                    </a:cubicBezTo>
                    <a:cubicBezTo>
                      <a:pt x="526" y="1119"/>
                      <a:pt x="527" y="1122"/>
                      <a:pt x="528" y="1123"/>
                    </a:cubicBezTo>
                    <a:cubicBezTo>
                      <a:pt x="529" y="1124"/>
                      <a:pt x="531" y="1125"/>
                      <a:pt x="533" y="1124"/>
                    </a:cubicBezTo>
                    <a:cubicBezTo>
                      <a:pt x="569" y="1114"/>
                      <a:pt x="596" y="1084"/>
                      <a:pt x="619" y="1056"/>
                    </a:cubicBezTo>
                    <a:cubicBezTo>
                      <a:pt x="640" y="1030"/>
                      <a:pt x="649" y="996"/>
                      <a:pt x="664" y="967"/>
                    </a:cubicBezTo>
                    <a:cubicBezTo>
                      <a:pt x="672" y="952"/>
                      <a:pt x="682" y="937"/>
                      <a:pt x="696" y="927"/>
                    </a:cubicBezTo>
                    <a:cubicBezTo>
                      <a:pt x="706" y="920"/>
                      <a:pt x="720" y="921"/>
                      <a:pt x="732" y="920"/>
                    </a:cubicBezTo>
                    <a:cubicBezTo>
                      <a:pt x="741" y="919"/>
                      <a:pt x="750" y="916"/>
                      <a:pt x="758" y="911"/>
                    </a:cubicBezTo>
                    <a:cubicBezTo>
                      <a:pt x="773" y="903"/>
                      <a:pt x="785" y="889"/>
                      <a:pt x="795" y="876"/>
                    </a:cubicBezTo>
                    <a:cubicBezTo>
                      <a:pt x="810" y="858"/>
                      <a:pt x="824" y="840"/>
                      <a:pt x="839" y="822"/>
                    </a:cubicBezTo>
                    <a:cubicBezTo>
                      <a:pt x="870" y="783"/>
                      <a:pt x="901" y="744"/>
                      <a:pt x="932" y="705"/>
                    </a:cubicBezTo>
                    <a:cubicBezTo>
                      <a:pt x="945" y="688"/>
                      <a:pt x="957" y="670"/>
                      <a:pt x="970" y="652"/>
                    </a:cubicBezTo>
                    <a:cubicBezTo>
                      <a:pt x="981" y="635"/>
                      <a:pt x="994" y="620"/>
                      <a:pt x="1005" y="602"/>
                    </a:cubicBezTo>
                    <a:cubicBezTo>
                      <a:pt x="1013" y="588"/>
                      <a:pt x="1023" y="570"/>
                      <a:pt x="1040" y="564"/>
                    </a:cubicBezTo>
                    <a:cubicBezTo>
                      <a:pt x="1048" y="561"/>
                      <a:pt x="1056" y="568"/>
                      <a:pt x="1064" y="567"/>
                    </a:cubicBezTo>
                    <a:cubicBezTo>
                      <a:pt x="1073" y="565"/>
                      <a:pt x="1080" y="562"/>
                      <a:pt x="1086" y="557"/>
                    </a:cubicBezTo>
                    <a:cubicBezTo>
                      <a:pt x="1116" y="532"/>
                      <a:pt x="1136" y="496"/>
                      <a:pt x="1157" y="463"/>
                    </a:cubicBezTo>
                    <a:cubicBezTo>
                      <a:pt x="1181" y="423"/>
                      <a:pt x="1209" y="385"/>
                      <a:pt x="1234" y="345"/>
                    </a:cubicBezTo>
                    <a:cubicBezTo>
                      <a:pt x="1260" y="303"/>
                      <a:pt x="1286" y="260"/>
                      <a:pt x="1310" y="217"/>
                    </a:cubicBezTo>
                    <a:cubicBezTo>
                      <a:pt x="1328" y="185"/>
                      <a:pt x="1341" y="150"/>
                      <a:pt x="1361" y="119"/>
                    </a:cubicBezTo>
                    <a:cubicBezTo>
                      <a:pt x="1366" y="111"/>
                      <a:pt x="1372" y="104"/>
                      <a:pt x="1382" y="101"/>
                    </a:cubicBezTo>
                    <a:cubicBezTo>
                      <a:pt x="1390" y="98"/>
                      <a:pt x="1396" y="109"/>
                      <a:pt x="1399" y="115"/>
                    </a:cubicBezTo>
                    <a:cubicBezTo>
                      <a:pt x="1407" y="129"/>
                      <a:pt x="1413" y="143"/>
                      <a:pt x="1420" y="156"/>
                    </a:cubicBezTo>
                    <a:cubicBezTo>
                      <a:pt x="1426" y="167"/>
                      <a:pt x="1433" y="181"/>
                      <a:pt x="1445" y="185"/>
                    </a:cubicBezTo>
                    <a:cubicBezTo>
                      <a:pt x="1456" y="188"/>
                      <a:pt x="1467" y="188"/>
                      <a:pt x="1477" y="196"/>
                    </a:cubicBezTo>
                    <a:cubicBezTo>
                      <a:pt x="1485" y="202"/>
                      <a:pt x="1491" y="212"/>
                      <a:pt x="1496" y="220"/>
                    </a:cubicBezTo>
                    <a:cubicBezTo>
                      <a:pt x="1518" y="254"/>
                      <a:pt x="1540" y="286"/>
                      <a:pt x="1566" y="316"/>
                    </a:cubicBezTo>
                    <a:cubicBezTo>
                      <a:pt x="1599" y="352"/>
                      <a:pt x="1627" y="391"/>
                      <a:pt x="1660" y="427"/>
                    </a:cubicBezTo>
                    <a:cubicBezTo>
                      <a:pt x="1673" y="442"/>
                      <a:pt x="1687" y="455"/>
                      <a:pt x="1702" y="467"/>
                    </a:cubicBezTo>
                    <a:cubicBezTo>
                      <a:pt x="1717" y="480"/>
                      <a:pt x="1736" y="490"/>
                      <a:pt x="1750" y="504"/>
                    </a:cubicBezTo>
                    <a:cubicBezTo>
                      <a:pt x="1761" y="514"/>
                      <a:pt x="1764" y="529"/>
                      <a:pt x="1767" y="543"/>
                    </a:cubicBezTo>
                    <a:cubicBezTo>
                      <a:pt x="1770" y="559"/>
                      <a:pt x="1774" y="576"/>
                      <a:pt x="1778" y="593"/>
                    </a:cubicBezTo>
                    <a:cubicBezTo>
                      <a:pt x="1787" y="623"/>
                      <a:pt x="1801" y="652"/>
                      <a:pt x="1819" y="679"/>
                    </a:cubicBezTo>
                    <a:cubicBezTo>
                      <a:pt x="1862" y="743"/>
                      <a:pt x="1926" y="791"/>
                      <a:pt x="1984" y="839"/>
                    </a:cubicBezTo>
                    <a:cubicBezTo>
                      <a:pt x="2015" y="865"/>
                      <a:pt x="2047" y="891"/>
                      <a:pt x="2074" y="921"/>
                    </a:cubicBezTo>
                    <a:cubicBezTo>
                      <a:pt x="2104" y="953"/>
                      <a:pt x="2129" y="989"/>
                      <a:pt x="2155" y="1024"/>
                    </a:cubicBezTo>
                    <a:cubicBezTo>
                      <a:pt x="2177" y="1056"/>
                      <a:pt x="2202" y="1087"/>
                      <a:pt x="2230" y="1114"/>
                    </a:cubicBezTo>
                    <a:cubicBezTo>
                      <a:pt x="2242" y="1127"/>
                      <a:pt x="2256" y="1137"/>
                      <a:pt x="2271" y="1146"/>
                    </a:cubicBezTo>
                    <a:cubicBezTo>
                      <a:pt x="2288" y="1155"/>
                      <a:pt x="2307" y="1164"/>
                      <a:pt x="2321" y="1177"/>
                    </a:cubicBezTo>
                    <a:cubicBezTo>
                      <a:pt x="2324" y="1180"/>
                      <a:pt x="2328" y="1179"/>
                      <a:pt x="2330" y="1176"/>
                    </a:cubicBezTo>
                    <a:cubicBezTo>
                      <a:pt x="2334" y="1175"/>
                      <a:pt x="2337" y="1168"/>
                      <a:pt x="2332" y="1165"/>
                    </a:cubicBezTo>
                    <a:cubicBezTo>
                      <a:pt x="2298" y="1142"/>
                      <a:pt x="2266" y="1117"/>
                      <a:pt x="2238" y="1088"/>
                    </a:cubicBezTo>
                    <a:cubicBezTo>
                      <a:pt x="2209" y="1059"/>
                      <a:pt x="2185" y="1025"/>
                      <a:pt x="2163" y="990"/>
                    </a:cubicBezTo>
                    <a:cubicBezTo>
                      <a:pt x="2138" y="951"/>
                      <a:pt x="2116" y="911"/>
                      <a:pt x="2091" y="872"/>
                    </a:cubicBezTo>
                    <a:cubicBezTo>
                      <a:pt x="2070" y="842"/>
                      <a:pt x="2046" y="815"/>
                      <a:pt x="2019" y="790"/>
                    </a:cubicBezTo>
                    <a:cubicBezTo>
                      <a:pt x="1989" y="761"/>
                      <a:pt x="1955" y="736"/>
                      <a:pt x="1923" y="708"/>
                    </a:cubicBezTo>
                    <a:cubicBezTo>
                      <a:pt x="1925" y="707"/>
                      <a:pt x="1926" y="706"/>
                      <a:pt x="1928" y="705"/>
                    </a:cubicBezTo>
                    <a:cubicBezTo>
                      <a:pt x="1945" y="696"/>
                      <a:pt x="1961" y="685"/>
                      <a:pt x="1975" y="673"/>
                    </a:cubicBezTo>
                    <a:cubicBezTo>
                      <a:pt x="1976" y="672"/>
                      <a:pt x="1977" y="672"/>
                      <a:pt x="1978" y="671"/>
                    </a:cubicBezTo>
                    <a:cubicBezTo>
                      <a:pt x="1981" y="670"/>
                      <a:pt x="1982" y="667"/>
                      <a:pt x="1983" y="665"/>
                    </a:cubicBezTo>
                    <a:cubicBezTo>
                      <a:pt x="2000" y="649"/>
                      <a:pt x="2015" y="630"/>
                      <a:pt x="2029" y="612"/>
                    </a:cubicBezTo>
                    <a:cubicBezTo>
                      <a:pt x="2038" y="600"/>
                      <a:pt x="2046" y="588"/>
                      <a:pt x="2054" y="576"/>
                    </a:cubicBezTo>
                    <a:cubicBezTo>
                      <a:pt x="2066" y="559"/>
                      <a:pt x="2077" y="542"/>
                      <a:pt x="2087" y="524"/>
                    </a:cubicBezTo>
                    <a:cubicBezTo>
                      <a:pt x="2095" y="511"/>
                      <a:pt x="2104" y="497"/>
                      <a:pt x="2110" y="482"/>
                    </a:cubicBezTo>
                    <a:cubicBezTo>
                      <a:pt x="2121" y="492"/>
                      <a:pt x="2132" y="502"/>
                      <a:pt x="2146" y="508"/>
                    </a:cubicBezTo>
                    <a:cubicBezTo>
                      <a:pt x="2165" y="517"/>
                      <a:pt x="2186" y="515"/>
                      <a:pt x="2206" y="518"/>
                    </a:cubicBezTo>
                    <a:cubicBezTo>
                      <a:pt x="2243" y="525"/>
                      <a:pt x="2266" y="571"/>
                      <a:pt x="2283" y="600"/>
                    </a:cubicBezTo>
                    <a:cubicBezTo>
                      <a:pt x="2297" y="622"/>
                      <a:pt x="2314" y="658"/>
                      <a:pt x="2340" y="668"/>
                    </a:cubicBezTo>
                    <a:cubicBezTo>
                      <a:pt x="2351" y="672"/>
                      <a:pt x="2362" y="670"/>
                      <a:pt x="2374" y="668"/>
                    </a:cubicBezTo>
                    <a:cubicBezTo>
                      <a:pt x="2387" y="665"/>
                      <a:pt x="2401" y="657"/>
                      <a:pt x="2412" y="669"/>
                    </a:cubicBezTo>
                    <a:cubicBezTo>
                      <a:pt x="2433" y="694"/>
                      <a:pt x="2448" y="723"/>
                      <a:pt x="2469" y="748"/>
                    </a:cubicBezTo>
                    <a:cubicBezTo>
                      <a:pt x="2490" y="772"/>
                      <a:pt x="2516" y="794"/>
                      <a:pt x="2547" y="802"/>
                    </a:cubicBezTo>
                    <a:cubicBezTo>
                      <a:pt x="2563" y="805"/>
                      <a:pt x="2577" y="802"/>
                      <a:pt x="2593" y="801"/>
                    </a:cubicBezTo>
                    <a:cubicBezTo>
                      <a:pt x="2608" y="800"/>
                      <a:pt x="2618" y="807"/>
                      <a:pt x="2630" y="816"/>
                    </a:cubicBezTo>
                    <a:cubicBezTo>
                      <a:pt x="2663" y="844"/>
                      <a:pt x="2699" y="867"/>
                      <a:pt x="2735" y="891"/>
                    </a:cubicBezTo>
                    <a:cubicBezTo>
                      <a:pt x="2767" y="913"/>
                      <a:pt x="2799" y="933"/>
                      <a:pt x="2832" y="953"/>
                    </a:cubicBezTo>
                    <a:cubicBezTo>
                      <a:pt x="2837" y="956"/>
                      <a:pt x="2842" y="951"/>
                      <a:pt x="2841" y="946"/>
                    </a:cubicBezTo>
                    <a:cubicBezTo>
                      <a:pt x="2844" y="944"/>
                      <a:pt x="2844" y="939"/>
                      <a:pt x="2840" y="937"/>
                    </a:cubicBezTo>
                    <a:close/>
                    <a:moveTo>
                      <a:pt x="653" y="958"/>
                    </a:moveTo>
                    <a:cubicBezTo>
                      <a:pt x="652" y="959"/>
                      <a:pt x="651" y="960"/>
                      <a:pt x="650" y="961"/>
                    </a:cubicBezTo>
                    <a:cubicBezTo>
                      <a:pt x="655" y="954"/>
                      <a:pt x="659" y="946"/>
                      <a:pt x="663" y="938"/>
                    </a:cubicBezTo>
                    <a:cubicBezTo>
                      <a:pt x="660" y="945"/>
                      <a:pt x="657" y="951"/>
                      <a:pt x="653" y="958"/>
                    </a:cubicBezTo>
                    <a:close/>
                    <a:moveTo>
                      <a:pt x="1869" y="690"/>
                    </a:moveTo>
                    <a:cubicBezTo>
                      <a:pt x="1874" y="695"/>
                      <a:pt x="1878" y="700"/>
                      <a:pt x="1883" y="704"/>
                    </a:cubicBezTo>
                    <a:cubicBezTo>
                      <a:pt x="1883" y="705"/>
                      <a:pt x="1883" y="705"/>
                      <a:pt x="1884" y="706"/>
                    </a:cubicBezTo>
                    <a:cubicBezTo>
                      <a:pt x="1879" y="701"/>
                      <a:pt x="1874" y="696"/>
                      <a:pt x="1869" y="6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latin typeface="FZHei-B01S" panose="02010601030101010101" pitchFamily="2" charset="-122"/>
                  <a:ea typeface="FZHei-B01S" panose="02010601030101010101" pitchFamily="2" charset="-122"/>
                  <a:sym typeface="FZHei-B01S" panose="02010601030101010101" pitchFamily="2" charset="-122"/>
                </a:endParaRPr>
              </a:p>
            </p:txBody>
          </p:sp>
          <p:sp>
            <p:nvSpPr>
              <p:cNvPr id="25" name="Freeform: Shape 28"/>
              <p:cNvSpPr/>
              <p:nvPr/>
            </p:nvSpPr>
            <p:spPr bwMode="auto">
              <a:xfrm>
                <a:off x="2646" y="685"/>
                <a:ext cx="797" cy="792"/>
              </a:xfrm>
              <a:custGeom>
                <a:avLst/>
                <a:gdLst>
                  <a:gd name="T0" fmla="*/ 391 w 393"/>
                  <a:gd name="T1" fmla="*/ 383 h 390"/>
                  <a:gd name="T2" fmla="*/ 172 w 393"/>
                  <a:gd name="T3" fmla="*/ 112 h 390"/>
                  <a:gd name="T4" fmla="*/ 113 w 393"/>
                  <a:gd name="T5" fmla="*/ 45 h 390"/>
                  <a:gd name="T6" fmla="*/ 73 w 393"/>
                  <a:gd name="T7" fmla="*/ 2 h 390"/>
                  <a:gd name="T8" fmla="*/ 45 w 393"/>
                  <a:gd name="T9" fmla="*/ 24 h 390"/>
                  <a:gd name="T10" fmla="*/ 13 w 393"/>
                  <a:gd name="T11" fmla="*/ 79 h 390"/>
                  <a:gd name="T12" fmla="*/ 12 w 393"/>
                  <a:gd name="T13" fmla="*/ 81 h 390"/>
                  <a:gd name="T14" fmla="*/ 11 w 393"/>
                  <a:gd name="T15" fmla="*/ 83 h 390"/>
                  <a:gd name="T16" fmla="*/ 48 w 393"/>
                  <a:gd name="T17" fmla="*/ 135 h 390"/>
                  <a:gd name="T18" fmla="*/ 140 w 393"/>
                  <a:gd name="T19" fmla="*/ 177 h 390"/>
                  <a:gd name="T20" fmla="*/ 268 w 393"/>
                  <a:gd name="T21" fmla="*/ 256 h 390"/>
                  <a:gd name="T22" fmla="*/ 384 w 393"/>
                  <a:gd name="T23" fmla="*/ 386 h 390"/>
                  <a:gd name="T24" fmla="*/ 391 w 393"/>
                  <a:gd name="T25" fmla="*/ 383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3" h="390">
                    <a:moveTo>
                      <a:pt x="391" y="383"/>
                    </a:moveTo>
                    <a:cubicBezTo>
                      <a:pt x="357" y="266"/>
                      <a:pt x="265" y="184"/>
                      <a:pt x="172" y="112"/>
                    </a:cubicBezTo>
                    <a:cubicBezTo>
                      <a:pt x="147" y="92"/>
                      <a:pt x="128" y="73"/>
                      <a:pt x="113" y="45"/>
                    </a:cubicBezTo>
                    <a:cubicBezTo>
                      <a:pt x="105" y="29"/>
                      <a:pt x="94" y="5"/>
                      <a:pt x="73" y="2"/>
                    </a:cubicBezTo>
                    <a:cubicBezTo>
                      <a:pt x="59" y="0"/>
                      <a:pt x="50" y="14"/>
                      <a:pt x="45" y="24"/>
                    </a:cubicBezTo>
                    <a:cubicBezTo>
                      <a:pt x="35" y="42"/>
                      <a:pt x="30" y="66"/>
                      <a:pt x="13" y="79"/>
                    </a:cubicBezTo>
                    <a:cubicBezTo>
                      <a:pt x="12" y="79"/>
                      <a:pt x="12" y="80"/>
                      <a:pt x="12" y="81"/>
                    </a:cubicBezTo>
                    <a:cubicBezTo>
                      <a:pt x="12" y="81"/>
                      <a:pt x="11" y="82"/>
                      <a:pt x="11" y="83"/>
                    </a:cubicBezTo>
                    <a:cubicBezTo>
                      <a:pt x="0" y="106"/>
                      <a:pt x="31" y="125"/>
                      <a:pt x="48" y="135"/>
                    </a:cubicBezTo>
                    <a:cubicBezTo>
                      <a:pt x="77" y="152"/>
                      <a:pt x="109" y="164"/>
                      <a:pt x="140" y="177"/>
                    </a:cubicBezTo>
                    <a:cubicBezTo>
                      <a:pt x="187" y="195"/>
                      <a:pt x="230" y="225"/>
                      <a:pt x="268" y="256"/>
                    </a:cubicBezTo>
                    <a:cubicBezTo>
                      <a:pt x="313" y="293"/>
                      <a:pt x="352" y="337"/>
                      <a:pt x="384" y="386"/>
                    </a:cubicBezTo>
                    <a:cubicBezTo>
                      <a:pt x="386" y="390"/>
                      <a:pt x="393" y="388"/>
                      <a:pt x="391" y="3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latin typeface="FZHei-B01S" panose="02010601030101010101" pitchFamily="2" charset="-122"/>
                  <a:ea typeface="FZHei-B01S" panose="02010601030101010101" pitchFamily="2" charset="-122"/>
                  <a:sym typeface="FZHei-B01S" panose="02010601030101010101" pitchFamily="2" charset="-122"/>
                </a:endParaRPr>
              </a:p>
            </p:txBody>
          </p:sp>
          <p:sp>
            <p:nvSpPr>
              <p:cNvPr id="26" name="Freeform: Shape 29"/>
              <p:cNvSpPr/>
              <p:nvPr/>
            </p:nvSpPr>
            <p:spPr bwMode="auto">
              <a:xfrm>
                <a:off x="1855" y="1091"/>
                <a:ext cx="1071" cy="835"/>
              </a:xfrm>
              <a:custGeom>
                <a:avLst/>
                <a:gdLst>
                  <a:gd name="T0" fmla="*/ 526 w 528"/>
                  <a:gd name="T1" fmla="*/ 304 h 411"/>
                  <a:gd name="T2" fmla="*/ 467 w 528"/>
                  <a:gd name="T3" fmla="*/ 257 h 411"/>
                  <a:gd name="T4" fmla="*/ 429 w 528"/>
                  <a:gd name="T5" fmla="*/ 168 h 411"/>
                  <a:gd name="T6" fmla="*/ 380 w 528"/>
                  <a:gd name="T7" fmla="*/ 98 h 411"/>
                  <a:gd name="T8" fmla="*/ 393 w 528"/>
                  <a:gd name="T9" fmla="*/ 23 h 411"/>
                  <a:gd name="T10" fmla="*/ 395 w 528"/>
                  <a:gd name="T11" fmla="*/ 20 h 411"/>
                  <a:gd name="T12" fmla="*/ 406 w 528"/>
                  <a:gd name="T13" fmla="*/ 7 h 411"/>
                  <a:gd name="T14" fmla="*/ 403 w 528"/>
                  <a:gd name="T15" fmla="*/ 0 h 411"/>
                  <a:gd name="T16" fmla="*/ 308 w 528"/>
                  <a:gd name="T17" fmla="*/ 66 h 411"/>
                  <a:gd name="T18" fmla="*/ 228 w 528"/>
                  <a:gd name="T19" fmla="*/ 180 h 411"/>
                  <a:gd name="T20" fmla="*/ 171 w 528"/>
                  <a:gd name="T21" fmla="*/ 229 h 411"/>
                  <a:gd name="T22" fmla="*/ 148 w 528"/>
                  <a:gd name="T23" fmla="*/ 227 h 411"/>
                  <a:gd name="T24" fmla="*/ 130 w 528"/>
                  <a:gd name="T25" fmla="*/ 246 h 411"/>
                  <a:gd name="T26" fmla="*/ 113 w 528"/>
                  <a:gd name="T27" fmla="*/ 275 h 411"/>
                  <a:gd name="T28" fmla="*/ 69 w 528"/>
                  <a:gd name="T29" fmla="*/ 333 h 411"/>
                  <a:gd name="T30" fmla="*/ 6 w 528"/>
                  <a:gd name="T31" fmla="*/ 401 h 411"/>
                  <a:gd name="T32" fmla="*/ 2 w 528"/>
                  <a:gd name="T33" fmla="*/ 406 h 411"/>
                  <a:gd name="T34" fmla="*/ 2 w 528"/>
                  <a:gd name="T35" fmla="*/ 407 h 411"/>
                  <a:gd name="T36" fmla="*/ 3 w 528"/>
                  <a:gd name="T37" fmla="*/ 410 h 411"/>
                  <a:gd name="T38" fmla="*/ 6 w 528"/>
                  <a:gd name="T39" fmla="*/ 411 h 411"/>
                  <a:gd name="T40" fmla="*/ 171 w 528"/>
                  <a:gd name="T41" fmla="*/ 307 h 411"/>
                  <a:gd name="T42" fmla="*/ 320 w 528"/>
                  <a:gd name="T43" fmla="*/ 172 h 411"/>
                  <a:gd name="T44" fmla="*/ 327 w 528"/>
                  <a:gd name="T45" fmla="*/ 161 h 411"/>
                  <a:gd name="T46" fmla="*/ 331 w 528"/>
                  <a:gd name="T47" fmla="*/ 153 h 411"/>
                  <a:gd name="T48" fmla="*/ 522 w 528"/>
                  <a:gd name="T49" fmla="*/ 312 h 411"/>
                  <a:gd name="T50" fmla="*/ 526 w 528"/>
                  <a:gd name="T51" fmla="*/ 304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28" h="411">
                    <a:moveTo>
                      <a:pt x="526" y="304"/>
                    </a:moveTo>
                    <a:cubicBezTo>
                      <a:pt x="508" y="285"/>
                      <a:pt x="485" y="275"/>
                      <a:pt x="467" y="257"/>
                    </a:cubicBezTo>
                    <a:cubicBezTo>
                      <a:pt x="443" y="234"/>
                      <a:pt x="442" y="197"/>
                      <a:pt x="429" y="168"/>
                    </a:cubicBezTo>
                    <a:cubicBezTo>
                      <a:pt x="417" y="141"/>
                      <a:pt x="390" y="125"/>
                      <a:pt x="380" y="98"/>
                    </a:cubicBezTo>
                    <a:cubicBezTo>
                      <a:pt x="371" y="74"/>
                      <a:pt x="378" y="45"/>
                      <a:pt x="393" y="23"/>
                    </a:cubicBezTo>
                    <a:cubicBezTo>
                      <a:pt x="394" y="22"/>
                      <a:pt x="394" y="21"/>
                      <a:pt x="395" y="20"/>
                    </a:cubicBezTo>
                    <a:cubicBezTo>
                      <a:pt x="398" y="15"/>
                      <a:pt x="402" y="11"/>
                      <a:pt x="406" y="7"/>
                    </a:cubicBezTo>
                    <a:cubicBezTo>
                      <a:pt x="408" y="5"/>
                      <a:pt x="407" y="0"/>
                      <a:pt x="403" y="0"/>
                    </a:cubicBezTo>
                    <a:cubicBezTo>
                      <a:pt x="362" y="5"/>
                      <a:pt x="332" y="36"/>
                      <a:pt x="308" y="66"/>
                    </a:cubicBezTo>
                    <a:cubicBezTo>
                      <a:pt x="279" y="102"/>
                      <a:pt x="256" y="143"/>
                      <a:pt x="228" y="180"/>
                    </a:cubicBezTo>
                    <a:cubicBezTo>
                      <a:pt x="218" y="194"/>
                      <a:pt x="191" y="234"/>
                      <a:pt x="171" y="229"/>
                    </a:cubicBezTo>
                    <a:cubicBezTo>
                      <a:pt x="162" y="227"/>
                      <a:pt x="157" y="222"/>
                      <a:pt x="148" y="227"/>
                    </a:cubicBezTo>
                    <a:cubicBezTo>
                      <a:pt x="140" y="231"/>
                      <a:pt x="134" y="238"/>
                      <a:pt x="130" y="246"/>
                    </a:cubicBezTo>
                    <a:cubicBezTo>
                      <a:pt x="124" y="255"/>
                      <a:pt x="119" y="265"/>
                      <a:pt x="113" y="275"/>
                    </a:cubicBezTo>
                    <a:cubicBezTo>
                      <a:pt x="99" y="295"/>
                      <a:pt x="84" y="314"/>
                      <a:pt x="69" y="333"/>
                    </a:cubicBezTo>
                    <a:cubicBezTo>
                      <a:pt x="49" y="356"/>
                      <a:pt x="27" y="378"/>
                      <a:pt x="6" y="401"/>
                    </a:cubicBezTo>
                    <a:cubicBezTo>
                      <a:pt x="4" y="402"/>
                      <a:pt x="2" y="404"/>
                      <a:pt x="2" y="406"/>
                    </a:cubicBezTo>
                    <a:cubicBezTo>
                      <a:pt x="2" y="406"/>
                      <a:pt x="2" y="407"/>
                      <a:pt x="2" y="407"/>
                    </a:cubicBezTo>
                    <a:cubicBezTo>
                      <a:pt x="0" y="408"/>
                      <a:pt x="2" y="410"/>
                      <a:pt x="3" y="410"/>
                    </a:cubicBezTo>
                    <a:cubicBezTo>
                      <a:pt x="4" y="411"/>
                      <a:pt x="5" y="411"/>
                      <a:pt x="6" y="411"/>
                    </a:cubicBezTo>
                    <a:cubicBezTo>
                      <a:pt x="77" y="402"/>
                      <a:pt x="104" y="322"/>
                      <a:pt x="171" y="307"/>
                    </a:cubicBezTo>
                    <a:cubicBezTo>
                      <a:pt x="241" y="292"/>
                      <a:pt x="289" y="234"/>
                      <a:pt x="320" y="172"/>
                    </a:cubicBezTo>
                    <a:cubicBezTo>
                      <a:pt x="323" y="168"/>
                      <a:pt x="325" y="165"/>
                      <a:pt x="327" y="161"/>
                    </a:cubicBezTo>
                    <a:cubicBezTo>
                      <a:pt x="329" y="158"/>
                      <a:pt x="330" y="156"/>
                      <a:pt x="331" y="153"/>
                    </a:cubicBezTo>
                    <a:cubicBezTo>
                      <a:pt x="402" y="200"/>
                      <a:pt x="424" y="310"/>
                      <a:pt x="522" y="312"/>
                    </a:cubicBezTo>
                    <a:cubicBezTo>
                      <a:pt x="527" y="312"/>
                      <a:pt x="528" y="307"/>
                      <a:pt x="526" y="3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latin typeface="FZHei-B01S" panose="02010601030101010101" pitchFamily="2" charset="-122"/>
                  <a:ea typeface="FZHei-B01S" panose="02010601030101010101" pitchFamily="2" charset="-122"/>
                  <a:sym typeface="FZHei-B01S" panose="02010601030101010101" pitchFamily="2" charset="-122"/>
                </a:endParaRPr>
              </a:p>
            </p:txBody>
          </p:sp>
          <p:sp>
            <p:nvSpPr>
              <p:cNvPr id="27" name="Freeform: Shape 30"/>
              <p:cNvSpPr/>
              <p:nvPr/>
            </p:nvSpPr>
            <p:spPr bwMode="auto">
              <a:xfrm>
                <a:off x="176" y="1497"/>
                <a:ext cx="663" cy="579"/>
              </a:xfrm>
              <a:custGeom>
                <a:avLst/>
                <a:gdLst>
                  <a:gd name="T0" fmla="*/ 327 w 327"/>
                  <a:gd name="T1" fmla="*/ 73 h 285"/>
                  <a:gd name="T2" fmla="*/ 257 w 327"/>
                  <a:gd name="T3" fmla="*/ 3 h 285"/>
                  <a:gd name="T4" fmla="*/ 224 w 327"/>
                  <a:gd name="T5" fmla="*/ 20 h 285"/>
                  <a:gd name="T6" fmla="*/ 213 w 327"/>
                  <a:gd name="T7" fmla="*/ 46 h 285"/>
                  <a:gd name="T8" fmla="*/ 194 w 327"/>
                  <a:gd name="T9" fmla="*/ 84 h 285"/>
                  <a:gd name="T10" fmla="*/ 109 w 327"/>
                  <a:gd name="T11" fmla="*/ 199 h 285"/>
                  <a:gd name="T12" fmla="*/ 5 w 327"/>
                  <a:gd name="T13" fmla="*/ 271 h 285"/>
                  <a:gd name="T14" fmla="*/ 3 w 327"/>
                  <a:gd name="T15" fmla="*/ 276 h 285"/>
                  <a:gd name="T16" fmla="*/ 4 w 327"/>
                  <a:gd name="T17" fmla="*/ 283 h 285"/>
                  <a:gd name="T18" fmla="*/ 24 w 327"/>
                  <a:gd name="T19" fmla="*/ 281 h 285"/>
                  <a:gd name="T20" fmla="*/ 60 w 327"/>
                  <a:gd name="T21" fmla="*/ 268 h 285"/>
                  <a:gd name="T22" fmla="*/ 157 w 327"/>
                  <a:gd name="T23" fmla="*/ 203 h 285"/>
                  <a:gd name="T24" fmla="*/ 233 w 327"/>
                  <a:gd name="T25" fmla="*/ 124 h 285"/>
                  <a:gd name="T26" fmla="*/ 263 w 327"/>
                  <a:gd name="T27" fmla="*/ 86 h 285"/>
                  <a:gd name="T28" fmla="*/ 324 w 327"/>
                  <a:gd name="T29" fmla="*/ 78 h 285"/>
                  <a:gd name="T30" fmla="*/ 327 w 327"/>
                  <a:gd name="T31" fmla="*/ 73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7" h="285">
                    <a:moveTo>
                      <a:pt x="327" y="73"/>
                    </a:moveTo>
                    <a:cubicBezTo>
                      <a:pt x="317" y="44"/>
                      <a:pt x="287" y="11"/>
                      <a:pt x="257" y="3"/>
                    </a:cubicBezTo>
                    <a:cubicBezTo>
                      <a:pt x="242" y="0"/>
                      <a:pt x="231" y="8"/>
                      <a:pt x="224" y="20"/>
                    </a:cubicBezTo>
                    <a:cubicBezTo>
                      <a:pt x="219" y="28"/>
                      <a:pt x="216" y="37"/>
                      <a:pt x="213" y="46"/>
                    </a:cubicBezTo>
                    <a:cubicBezTo>
                      <a:pt x="209" y="60"/>
                      <a:pt x="202" y="72"/>
                      <a:pt x="194" y="84"/>
                    </a:cubicBezTo>
                    <a:cubicBezTo>
                      <a:pt x="168" y="123"/>
                      <a:pt x="139" y="162"/>
                      <a:pt x="109" y="199"/>
                    </a:cubicBezTo>
                    <a:cubicBezTo>
                      <a:pt x="84" y="229"/>
                      <a:pt x="48" y="272"/>
                      <a:pt x="5" y="271"/>
                    </a:cubicBezTo>
                    <a:cubicBezTo>
                      <a:pt x="2" y="271"/>
                      <a:pt x="1" y="274"/>
                      <a:pt x="3" y="276"/>
                    </a:cubicBezTo>
                    <a:cubicBezTo>
                      <a:pt x="0" y="277"/>
                      <a:pt x="0" y="281"/>
                      <a:pt x="4" y="283"/>
                    </a:cubicBezTo>
                    <a:cubicBezTo>
                      <a:pt x="9" y="285"/>
                      <a:pt x="19" y="282"/>
                      <a:pt x="24" y="281"/>
                    </a:cubicBezTo>
                    <a:cubicBezTo>
                      <a:pt x="37" y="279"/>
                      <a:pt x="49" y="274"/>
                      <a:pt x="60" y="268"/>
                    </a:cubicBezTo>
                    <a:cubicBezTo>
                      <a:pt x="95" y="252"/>
                      <a:pt x="128" y="227"/>
                      <a:pt x="157" y="203"/>
                    </a:cubicBezTo>
                    <a:cubicBezTo>
                      <a:pt x="186" y="180"/>
                      <a:pt x="211" y="153"/>
                      <a:pt x="233" y="124"/>
                    </a:cubicBezTo>
                    <a:cubicBezTo>
                      <a:pt x="242" y="111"/>
                      <a:pt x="251" y="97"/>
                      <a:pt x="263" y="86"/>
                    </a:cubicBezTo>
                    <a:cubicBezTo>
                      <a:pt x="280" y="69"/>
                      <a:pt x="303" y="83"/>
                      <a:pt x="324" y="78"/>
                    </a:cubicBezTo>
                    <a:cubicBezTo>
                      <a:pt x="326" y="78"/>
                      <a:pt x="327" y="75"/>
                      <a:pt x="327"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latin typeface="FZHei-B01S" panose="02010601030101010101" pitchFamily="2" charset="-122"/>
                  <a:ea typeface="FZHei-B01S" panose="02010601030101010101" pitchFamily="2" charset="-122"/>
                  <a:sym typeface="FZHei-B01S" panose="02010601030101010101" pitchFamily="2" charset="-122"/>
                </a:endParaRPr>
              </a:p>
            </p:txBody>
          </p:sp>
          <p:sp>
            <p:nvSpPr>
              <p:cNvPr id="28" name="Freeform: Shape 31"/>
              <p:cNvSpPr/>
              <p:nvPr/>
            </p:nvSpPr>
            <p:spPr bwMode="auto">
              <a:xfrm>
                <a:off x="3436" y="1692"/>
                <a:ext cx="982" cy="875"/>
              </a:xfrm>
              <a:custGeom>
                <a:avLst/>
                <a:gdLst>
                  <a:gd name="T0" fmla="*/ 481 w 484"/>
                  <a:gd name="T1" fmla="*/ 423 h 431"/>
                  <a:gd name="T2" fmla="*/ 361 w 484"/>
                  <a:gd name="T3" fmla="*/ 300 h 431"/>
                  <a:gd name="T4" fmla="*/ 259 w 484"/>
                  <a:gd name="T5" fmla="*/ 179 h 431"/>
                  <a:gd name="T6" fmla="*/ 112 w 484"/>
                  <a:gd name="T7" fmla="*/ 110 h 431"/>
                  <a:gd name="T8" fmla="*/ 21 w 484"/>
                  <a:gd name="T9" fmla="*/ 26 h 431"/>
                  <a:gd name="T10" fmla="*/ 17 w 484"/>
                  <a:gd name="T11" fmla="*/ 17 h 431"/>
                  <a:gd name="T12" fmla="*/ 12 w 484"/>
                  <a:gd name="T13" fmla="*/ 6 h 431"/>
                  <a:gd name="T14" fmla="*/ 3 w 484"/>
                  <a:gd name="T15" fmla="*/ 12 h 431"/>
                  <a:gd name="T16" fmla="*/ 17 w 484"/>
                  <a:gd name="T17" fmla="*/ 46 h 431"/>
                  <a:gd name="T18" fmla="*/ 23 w 484"/>
                  <a:gd name="T19" fmla="*/ 66 h 431"/>
                  <a:gd name="T20" fmla="*/ 53 w 484"/>
                  <a:gd name="T21" fmla="*/ 115 h 431"/>
                  <a:gd name="T22" fmla="*/ 100 w 484"/>
                  <a:gd name="T23" fmla="*/ 166 h 431"/>
                  <a:gd name="T24" fmla="*/ 121 w 484"/>
                  <a:gd name="T25" fmla="*/ 248 h 431"/>
                  <a:gd name="T26" fmla="*/ 174 w 484"/>
                  <a:gd name="T27" fmla="*/ 366 h 431"/>
                  <a:gd name="T28" fmla="*/ 279 w 484"/>
                  <a:gd name="T29" fmla="*/ 413 h 431"/>
                  <a:gd name="T30" fmla="*/ 280 w 484"/>
                  <a:gd name="T31" fmla="*/ 406 h 431"/>
                  <a:gd name="T32" fmla="*/ 181 w 484"/>
                  <a:gd name="T33" fmla="*/ 294 h 431"/>
                  <a:gd name="T34" fmla="*/ 179 w 484"/>
                  <a:gd name="T35" fmla="*/ 252 h 431"/>
                  <a:gd name="T36" fmla="*/ 181 w 484"/>
                  <a:gd name="T37" fmla="*/ 247 h 431"/>
                  <a:gd name="T38" fmla="*/ 183 w 484"/>
                  <a:gd name="T39" fmla="*/ 245 h 431"/>
                  <a:gd name="T40" fmla="*/ 194 w 484"/>
                  <a:gd name="T41" fmla="*/ 238 h 431"/>
                  <a:gd name="T42" fmla="*/ 263 w 484"/>
                  <a:gd name="T43" fmla="*/ 250 h 431"/>
                  <a:gd name="T44" fmla="*/ 358 w 484"/>
                  <a:gd name="T45" fmla="*/ 359 h 431"/>
                  <a:gd name="T46" fmla="*/ 477 w 484"/>
                  <a:gd name="T47" fmla="*/ 430 h 431"/>
                  <a:gd name="T48" fmla="*/ 481 w 484"/>
                  <a:gd name="T49" fmla="*/ 423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84" h="431">
                    <a:moveTo>
                      <a:pt x="481" y="423"/>
                    </a:moveTo>
                    <a:cubicBezTo>
                      <a:pt x="438" y="384"/>
                      <a:pt x="395" y="348"/>
                      <a:pt x="361" y="300"/>
                    </a:cubicBezTo>
                    <a:cubicBezTo>
                      <a:pt x="331" y="255"/>
                      <a:pt x="303" y="211"/>
                      <a:pt x="259" y="179"/>
                    </a:cubicBezTo>
                    <a:cubicBezTo>
                      <a:pt x="215" y="147"/>
                      <a:pt x="163" y="128"/>
                      <a:pt x="112" y="110"/>
                    </a:cubicBezTo>
                    <a:cubicBezTo>
                      <a:pt x="70" y="96"/>
                      <a:pt x="42" y="63"/>
                      <a:pt x="21" y="26"/>
                    </a:cubicBezTo>
                    <a:cubicBezTo>
                      <a:pt x="20" y="23"/>
                      <a:pt x="19" y="20"/>
                      <a:pt x="17" y="17"/>
                    </a:cubicBezTo>
                    <a:cubicBezTo>
                      <a:pt x="15" y="14"/>
                      <a:pt x="13" y="10"/>
                      <a:pt x="12" y="6"/>
                    </a:cubicBezTo>
                    <a:cubicBezTo>
                      <a:pt x="9" y="0"/>
                      <a:pt x="0" y="6"/>
                      <a:pt x="3" y="12"/>
                    </a:cubicBezTo>
                    <a:cubicBezTo>
                      <a:pt x="7" y="22"/>
                      <a:pt x="11" y="35"/>
                      <a:pt x="17" y="46"/>
                    </a:cubicBezTo>
                    <a:cubicBezTo>
                      <a:pt x="19" y="52"/>
                      <a:pt x="20" y="59"/>
                      <a:pt x="23" y="66"/>
                    </a:cubicBezTo>
                    <a:cubicBezTo>
                      <a:pt x="29" y="85"/>
                      <a:pt x="39" y="101"/>
                      <a:pt x="53" y="115"/>
                    </a:cubicBezTo>
                    <a:cubicBezTo>
                      <a:pt x="69" y="132"/>
                      <a:pt x="88" y="146"/>
                      <a:pt x="100" y="166"/>
                    </a:cubicBezTo>
                    <a:cubicBezTo>
                      <a:pt x="116" y="190"/>
                      <a:pt x="118" y="220"/>
                      <a:pt x="121" y="248"/>
                    </a:cubicBezTo>
                    <a:cubicBezTo>
                      <a:pt x="126" y="294"/>
                      <a:pt x="143" y="332"/>
                      <a:pt x="174" y="366"/>
                    </a:cubicBezTo>
                    <a:cubicBezTo>
                      <a:pt x="200" y="396"/>
                      <a:pt x="238" y="421"/>
                      <a:pt x="279" y="413"/>
                    </a:cubicBezTo>
                    <a:cubicBezTo>
                      <a:pt x="283" y="413"/>
                      <a:pt x="283" y="408"/>
                      <a:pt x="280" y="406"/>
                    </a:cubicBezTo>
                    <a:cubicBezTo>
                      <a:pt x="239" y="375"/>
                      <a:pt x="198" y="344"/>
                      <a:pt x="181" y="294"/>
                    </a:cubicBezTo>
                    <a:cubicBezTo>
                      <a:pt x="177" y="281"/>
                      <a:pt x="174" y="265"/>
                      <a:pt x="179" y="252"/>
                    </a:cubicBezTo>
                    <a:cubicBezTo>
                      <a:pt x="180" y="251"/>
                      <a:pt x="180" y="249"/>
                      <a:pt x="181" y="247"/>
                    </a:cubicBezTo>
                    <a:cubicBezTo>
                      <a:pt x="182" y="247"/>
                      <a:pt x="183" y="246"/>
                      <a:pt x="183" y="245"/>
                    </a:cubicBezTo>
                    <a:cubicBezTo>
                      <a:pt x="186" y="242"/>
                      <a:pt x="189" y="240"/>
                      <a:pt x="194" y="238"/>
                    </a:cubicBezTo>
                    <a:cubicBezTo>
                      <a:pt x="216" y="229"/>
                      <a:pt x="244" y="239"/>
                      <a:pt x="263" y="250"/>
                    </a:cubicBezTo>
                    <a:cubicBezTo>
                      <a:pt x="305" y="275"/>
                      <a:pt x="328" y="323"/>
                      <a:pt x="358" y="359"/>
                    </a:cubicBezTo>
                    <a:cubicBezTo>
                      <a:pt x="389" y="396"/>
                      <a:pt x="431" y="418"/>
                      <a:pt x="477" y="430"/>
                    </a:cubicBezTo>
                    <a:cubicBezTo>
                      <a:pt x="481" y="431"/>
                      <a:pt x="484" y="426"/>
                      <a:pt x="481" y="4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latin typeface="FZHei-B01S" panose="02010601030101010101" pitchFamily="2" charset="-122"/>
                  <a:ea typeface="FZHei-B01S" panose="02010601030101010101" pitchFamily="2" charset="-122"/>
                  <a:sym typeface="FZHei-B01S" panose="02010601030101010101" pitchFamily="2" charset="-122"/>
                </a:endParaRPr>
              </a:p>
            </p:txBody>
          </p:sp>
          <p:sp>
            <p:nvSpPr>
              <p:cNvPr id="29" name="Freeform: Shape 32"/>
              <p:cNvSpPr/>
              <p:nvPr/>
            </p:nvSpPr>
            <p:spPr bwMode="auto">
              <a:xfrm>
                <a:off x="4280" y="1373"/>
                <a:ext cx="754" cy="652"/>
              </a:xfrm>
              <a:custGeom>
                <a:avLst/>
                <a:gdLst>
                  <a:gd name="T0" fmla="*/ 368 w 372"/>
                  <a:gd name="T1" fmla="*/ 313 h 321"/>
                  <a:gd name="T2" fmla="*/ 311 w 372"/>
                  <a:gd name="T3" fmla="*/ 276 h 321"/>
                  <a:gd name="T4" fmla="*/ 272 w 372"/>
                  <a:gd name="T5" fmla="*/ 220 h 321"/>
                  <a:gd name="T6" fmla="*/ 197 w 372"/>
                  <a:gd name="T7" fmla="*/ 155 h 321"/>
                  <a:gd name="T8" fmla="*/ 137 w 372"/>
                  <a:gd name="T9" fmla="*/ 127 h 321"/>
                  <a:gd name="T10" fmla="*/ 102 w 372"/>
                  <a:gd name="T11" fmla="*/ 73 h 321"/>
                  <a:gd name="T12" fmla="*/ 70 w 372"/>
                  <a:gd name="T13" fmla="*/ 21 h 321"/>
                  <a:gd name="T14" fmla="*/ 49 w 372"/>
                  <a:gd name="T15" fmla="*/ 5 h 321"/>
                  <a:gd name="T16" fmla="*/ 6 w 372"/>
                  <a:gd name="T17" fmla="*/ 1 h 321"/>
                  <a:gd name="T18" fmla="*/ 4 w 372"/>
                  <a:gd name="T19" fmla="*/ 4 h 321"/>
                  <a:gd name="T20" fmla="*/ 3 w 372"/>
                  <a:gd name="T21" fmla="*/ 6 h 321"/>
                  <a:gd name="T22" fmla="*/ 23 w 372"/>
                  <a:gd name="T23" fmla="*/ 66 h 321"/>
                  <a:gd name="T24" fmla="*/ 10 w 372"/>
                  <a:gd name="T25" fmla="*/ 152 h 321"/>
                  <a:gd name="T26" fmla="*/ 16 w 372"/>
                  <a:gd name="T27" fmla="*/ 158 h 321"/>
                  <a:gd name="T28" fmla="*/ 60 w 372"/>
                  <a:gd name="T29" fmla="*/ 106 h 321"/>
                  <a:gd name="T30" fmla="*/ 62 w 372"/>
                  <a:gd name="T31" fmla="*/ 101 h 321"/>
                  <a:gd name="T32" fmla="*/ 117 w 372"/>
                  <a:gd name="T33" fmla="*/ 186 h 321"/>
                  <a:gd name="T34" fmla="*/ 174 w 372"/>
                  <a:gd name="T35" fmla="*/ 198 h 321"/>
                  <a:gd name="T36" fmla="*/ 187 w 372"/>
                  <a:gd name="T37" fmla="*/ 201 h 321"/>
                  <a:gd name="T38" fmla="*/ 207 w 372"/>
                  <a:gd name="T39" fmla="*/ 209 h 321"/>
                  <a:gd name="T40" fmla="*/ 225 w 372"/>
                  <a:gd name="T41" fmla="*/ 221 h 321"/>
                  <a:gd name="T42" fmla="*/ 287 w 372"/>
                  <a:gd name="T43" fmla="*/ 288 h 321"/>
                  <a:gd name="T44" fmla="*/ 367 w 372"/>
                  <a:gd name="T45" fmla="*/ 321 h 321"/>
                  <a:gd name="T46" fmla="*/ 368 w 372"/>
                  <a:gd name="T47" fmla="*/ 31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72" h="321">
                    <a:moveTo>
                      <a:pt x="368" y="313"/>
                    </a:moveTo>
                    <a:cubicBezTo>
                      <a:pt x="347" y="304"/>
                      <a:pt x="327" y="292"/>
                      <a:pt x="311" y="276"/>
                    </a:cubicBezTo>
                    <a:cubicBezTo>
                      <a:pt x="295" y="260"/>
                      <a:pt x="284" y="240"/>
                      <a:pt x="272" y="220"/>
                    </a:cubicBezTo>
                    <a:cubicBezTo>
                      <a:pt x="254" y="190"/>
                      <a:pt x="233" y="165"/>
                      <a:pt x="197" y="155"/>
                    </a:cubicBezTo>
                    <a:cubicBezTo>
                      <a:pt x="174" y="149"/>
                      <a:pt x="155" y="145"/>
                      <a:pt x="137" y="127"/>
                    </a:cubicBezTo>
                    <a:cubicBezTo>
                      <a:pt x="122" y="111"/>
                      <a:pt x="112" y="91"/>
                      <a:pt x="102" y="73"/>
                    </a:cubicBezTo>
                    <a:cubicBezTo>
                      <a:pt x="92" y="55"/>
                      <a:pt x="82" y="37"/>
                      <a:pt x="70" y="21"/>
                    </a:cubicBezTo>
                    <a:cubicBezTo>
                      <a:pt x="65" y="15"/>
                      <a:pt x="56" y="7"/>
                      <a:pt x="49" y="5"/>
                    </a:cubicBezTo>
                    <a:cubicBezTo>
                      <a:pt x="34" y="1"/>
                      <a:pt x="20" y="5"/>
                      <a:pt x="6" y="1"/>
                    </a:cubicBezTo>
                    <a:cubicBezTo>
                      <a:pt x="4" y="0"/>
                      <a:pt x="2" y="3"/>
                      <a:pt x="4" y="4"/>
                    </a:cubicBezTo>
                    <a:cubicBezTo>
                      <a:pt x="3" y="5"/>
                      <a:pt x="3" y="6"/>
                      <a:pt x="3" y="6"/>
                    </a:cubicBezTo>
                    <a:cubicBezTo>
                      <a:pt x="0" y="27"/>
                      <a:pt x="17" y="48"/>
                      <a:pt x="23" y="66"/>
                    </a:cubicBezTo>
                    <a:cubicBezTo>
                      <a:pt x="33" y="95"/>
                      <a:pt x="21" y="126"/>
                      <a:pt x="10" y="152"/>
                    </a:cubicBezTo>
                    <a:cubicBezTo>
                      <a:pt x="9" y="155"/>
                      <a:pt x="13" y="159"/>
                      <a:pt x="16" y="158"/>
                    </a:cubicBezTo>
                    <a:cubicBezTo>
                      <a:pt x="40" y="149"/>
                      <a:pt x="53" y="129"/>
                      <a:pt x="60" y="106"/>
                    </a:cubicBezTo>
                    <a:cubicBezTo>
                      <a:pt x="60" y="104"/>
                      <a:pt x="61" y="103"/>
                      <a:pt x="62" y="101"/>
                    </a:cubicBezTo>
                    <a:cubicBezTo>
                      <a:pt x="82" y="130"/>
                      <a:pt x="80" y="169"/>
                      <a:pt x="117" y="186"/>
                    </a:cubicBezTo>
                    <a:cubicBezTo>
                      <a:pt x="134" y="194"/>
                      <a:pt x="155" y="195"/>
                      <a:pt x="174" y="198"/>
                    </a:cubicBezTo>
                    <a:cubicBezTo>
                      <a:pt x="179" y="198"/>
                      <a:pt x="183" y="199"/>
                      <a:pt x="187" y="201"/>
                    </a:cubicBezTo>
                    <a:cubicBezTo>
                      <a:pt x="194" y="203"/>
                      <a:pt x="201" y="206"/>
                      <a:pt x="207" y="209"/>
                    </a:cubicBezTo>
                    <a:cubicBezTo>
                      <a:pt x="213" y="212"/>
                      <a:pt x="219" y="216"/>
                      <a:pt x="225" y="221"/>
                    </a:cubicBezTo>
                    <a:cubicBezTo>
                      <a:pt x="249" y="240"/>
                      <a:pt x="265" y="266"/>
                      <a:pt x="287" y="288"/>
                    </a:cubicBezTo>
                    <a:cubicBezTo>
                      <a:pt x="309" y="310"/>
                      <a:pt x="336" y="321"/>
                      <a:pt x="367" y="321"/>
                    </a:cubicBezTo>
                    <a:cubicBezTo>
                      <a:pt x="372" y="321"/>
                      <a:pt x="372" y="314"/>
                      <a:pt x="368" y="3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latin typeface="FZHei-B01S" panose="02010601030101010101" pitchFamily="2" charset="-122"/>
                  <a:ea typeface="FZHei-B01S" panose="02010601030101010101" pitchFamily="2" charset="-122"/>
                  <a:sym typeface="FZHei-B01S" panose="02010601030101010101" pitchFamily="2" charset="-122"/>
                </a:endParaRPr>
              </a:p>
            </p:txBody>
          </p:sp>
          <p:sp>
            <p:nvSpPr>
              <p:cNvPr id="30" name="Freeform: Shape 33"/>
              <p:cNvSpPr/>
              <p:nvPr/>
            </p:nvSpPr>
            <p:spPr bwMode="auto">
              <a:xfrm>
                <a:off x="5146" y="1976"/>
                <a:ext cx="490" cy="262"/>
              </a:xfrm>
              <a:custGeom>
                <a:avLst/>
                <a:gdLst>
                  <a:gd name="T0" fmla="*/ 238 w 242"/>
                  <a:gd name="T1" fmla="*/ 121 h 129"/>
                  <a:gd name="T2" fmla="*/ 109 w 242"/>
                  <a:gd name="T3" fmla="*/ 42 h 129"/>
                  <a:gd name="T4" fmla="*/ 79 w 242"/>
                  <a:gd name="T5" fmla="*/ 16 h 129"/>
                  <a:gd name="T6" fmla="*/ 37 w 242"/>
                  <a:gd name="T7" fmla="*/ 3 h 129"/>
                  <a:gd name="T8" fmla="*/ 33 w 242"/>
                  <a:gd name="T9" fmla="*/ 3 h 129"/>
                  <a:gd name="T10" fmla="*/ 31 w 242"/>
                  <a:gd name="T11" fmla="*/ 4 h 129"/>
                  <a:gd name="T12" fmla="*/ 16 w 242"/>
                  <a:gd name="T13" fmla="*/ 14 h 129"/>
                  <a:gd name="T14" fmla="*/ 8 w 242"/>
                  <a:gd name="T15" fmla="*/ 48 h 129"/>
                  <a:gd name="T16" fmla="*/ 73 w 242"/>
                  <a:gd name="T17" fmla="*/ 64 h 129"/>
                  <a:gd name="T18" fmla="*/ 117 w 242"/>
                  <a:gd name="T19" fmla="*/ 83 h 129"/>
                  <a:gd name="T20" fmla="*/ 155 w 242"/>
                  <a:gd name="T21" fmla="*/ 105 h 129"/>
                  <a:gd name="T22" fmla="*/ 172 w 242"/>
                  <a:gd name="T23" fmla="*/ 114 h 129"/>
                  <a:gd name="T24" fmla="*/ 195 w 242"/>
                  <a:gd name="T25" fmla="*/ 122 h 129"/>
                  <a:gd name="T26" fmla="*/ 236 w 242"/>
                  <a:gd name="T27" fmla="*/ 129 h 129"/>
                  <a:gd name="T28" fmla="*/ 238 w 242"/>
                  <a:gd name="T29" fmla="*/ 121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129">
                    <a:moveTo>
                      <a:pt x="238" y="121"/>
                    </a:moveTo>
                    <a:cubicBezTo>
                      <a:pt x="192" y="101"/>
                      <a:pt x="145" y="76"/>
                      <a:pt x="109" y="42"/>
                    </a:cubicBezTo>
                    <a:cubicBezTo>
                      <a:pt x="100" y="35"/>
                      <a:pt x="90" y="24"/>
                      <a:pt x="79" y="16"/>
                    </a:cubicBezTo>
                    <a:cubicBezTo>
                      <a:pt x="67" y="6"/>
                      <a:pt x="53" y="0"/>
                      <a:pt x="37" y="3"/>
                    </a:cubicBezTo>
                    <a:cubicBezTo>
                      <a:pt x="36" y="2"/>
                      <a:pt x="35" y="2"/>
                      <a:pt x="33" y="3"/>
                    </a:cubicBezTo>
                    <a:cubicBezTo>
                      <a:pt x="33" y="3"/>
                      <a:pt x="32" y="4"/>
                      <a:pt x="31" y="4"/>
                    </a:cubicBezTo>
                    <a:cubicBezTo>
                      <a:pt x="25" y="6"/>
                      <a:pt x="20" y="10"/>
                      <a:pt x="16" y="14"/>
                    </a:cubicBezTo>
                    <a:cubicBezTo>
                      <a:pt x="6" y="23"/>
                      <a:pt x="0" y="34"/>
                      <a:pt x="8" y="48"/>
                    </a:cubicBezTo>
                    <a:cubicBezTo>
                      <a:pt x="19" y="69"/>
                      <a:pt x="54" y="62"/>
                      <a:pt x="73" y="64"/>
                    </a:cubicBezTo>
                    <a:cubicBezTo>
                      <a:pt x="88" y="65"/>
                      <a:pt x="103" y="75"/>
                      <a:pt x="117" y="83"/>
                    </a:cubicBezTo>
                    <a:cubicBezTo>
                      <a:pt x="130" y="90"/>
                      <a:pt x="142" y="98"/>
                      <a:pt x="155" y="105"/>
                    </a:cubicBezTo>
                    <a:cubicBezTo>
                      <a:pt x="161" y="109"/>
                      <a:pt x="167" y="111"/>
                      <a:pt x="172" y="114"/>
                    </a:cubicBezTo>
                    <a:cubicBezTo>
                      <a:pt x="180" y="118"/>
                      <a:pt x="187" y="121"/>
                      <a:pt x="195" y="122"/>
                    </a:cubicBezTo>
                    <a:cubicBezTo>
                      <a:pt x="208" y="126"/>
                      <a:pt x="221" y="128"/>
                      <a:pt x="236" y="129"/>
                    </a:cubicBezTo>
                    <a:cubicBezTo>
                      <a:pt x="240" y="129"/>
                      <a:pt x="242" y="122"/>
                      <a:pt x="238" y="1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50">
                  <a:latin typeface="FZHei-B01S" panose="02010601030101010101" pitchFamily="2" charset="-122"/>
                  <a:ea typeface="FZHei-B01S" panose="02010601030101010101" pitchFamily="2" charset="-122"/>
                  <a:sym typeface="FZHei-B01S" panose="02010601030101010101" pitchFamily="2" charset="-122"/>
                </a:endParaRPr>
              </a:p>
            </p:txBody>
          </p:sp>
        </p:grpSp>
        <p:cxnSp>
          <p:nvCxnSpPr>
            <p:cNvPr id="4" name="Straight Connector 1"/>
            <p:cNvCxnSpPr/>
            <p:nvPr/>
          </p:nvCxnSpPr>
          <p:spPr>
            <a:xfrm>
              <a:off x="3100054" y="3113897"/>
              <a:ext cx="0" cy="1412123"/>
            </a:xfrm>
            <a:prstGeom prst="line">
              <a:avLst/>
            </a:prstGeom>
            <a:ln>
              <a:solidFill>
                <a:schemeClr val="tx1">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5" name="Oval 2"/>
            <p:cNvSpPr/>
            <p:nvPr/>
          </p:nvSpPr>
          <p:spPr>
            <a:xfrm>
              <a:off x="2929010" y="2939164"/>
              <a:ext cx="342089" cy="342089"/>
            </a:xfrm>
            <a:prstGeom prst="ellipse">
              <a:avLst/>
            </a:prstGeom>
            <a:solidFill>
              <a:schemeClr val="bg1"/>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latin typeface="FZHei-B01S" panose="02010601030101010101" pitchFamily="2" charset="-122"/>
                <a:ea typeface="FZHei-B01S" panose="02010601030101010101" pitchFamily="2" charset="-122"/>
                <a:sym typeface="FZHei-B01S" panose="02010601030101010101" pitchFamily="2" charset="-122"/>
              </a:endParaRPr>
            </a:p>
          </p:txBody>
        </p:sp>
        <p:cxnSp>
          <p:nvCxnSpPr>
            <p:cNvPr id="6" name="Straight Connector 3"/>
            <p:cNvCxnSpPr/>
            <p:nvPr/>
          </p:nvCxnSpPr>
          <p:spPr>
            <a:xfrm>
              <a:off x="4033496" y="3110209"/>
              <a:ext cx="0" cy="1121911"/>
            </a:xfrm>
            <a:prstGeom prst="line">
              <a:avLst/>
            </a:prstGeom>
            <a:ln>
              <a:solidFill>
                <a:schemeClr val="tx1">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Oval 4"/>
            <p:cNvSpPr/>
            <p:nvPr/>
          </p:nvSpPr>
          <p:spPr>
            <a:xfrm>
              <a:off x="3862451" y="2937324"/>
              <a:ext cx="342089" cy="342089"/>
            </a:xfrm>
            <a:prstGeom prst="ellipse">
              <a:avLst/>
            </a:prstGeom>
            <a:solidFill>
              <a:schemeClr val="bg1"/>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latin typeface="FZHei-B01S" panose="02010601030101010101" pitchFamily="2" charset="-122"/>
                <a:ea typeface="FZHei-B01S" panose="02010601030101010101" pitchFamily="2" charset="-122"/>
                <a:sym typeface="FZHei-B01S" panose="02010601030101010101" pitchFamily="2" charset="-122"/>
              </a:endParaRPr>
            </a:p>
          </p:txBody>
        </p:sp>
        <p:cxnSp>
          <p:nvCxnSpPr>
            <p:cNvPr id="8" name="Straight Connector 5"/>
            <p:cNvCxnSpPr/>
            <p:nvPr/>
          </p:nvCxnSpPr>
          <p:spPr>
            <a:xfrm>
              <a:off x="4861706" y="3108369"/>
              <a:ext cx="0" cy="1601749"/>
            </a:xfrm>
            <a:prstGeom prst="line">
              <a:avLst/>
            </a:prstGeom>
            <a:ln>
              <a:solidFill>
                <a:schemeClr val="tx1">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9" name="Oval 6"/>
            <p:cNvSpPr/>
            <p:nvPr/>
          </p:nvSpPr>
          <p:spPr>
            <a:xfrm>
              <a:off x="4690662" y="2936403"/>
              <a:ext cx="342089" cy="342089"/>
            </a:xfrm>
            <a:prstGeom prst="ellipse">
              <a:avLst/>
            </a:prstGeom>
            <a:solidFill>
              <a:schemeClr val="bg1"/>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latin typeface="FZHei-B01S" panose="02010601030101010101" pitchFamily="2" charset="-122"/>
                <a:ea typeface="FZHei-B01S" panose="02010601030101010101" pitchFamily="2" charset="-122"/>
                <a:sym typeface="FZHei-B01S" panose="02010601030101010101" pitchFamily="2" charset="-122"/>
              </a:endParaRPr>
            </a:p>
          </p:txBody>
        </p:sp>
        <p:cxnSp>
          <p:nvCxnSpPr>
            <p:cNvPr id="10" name="Straight Connector 7"/>
            <p:cNvCxnSpPr/>
            <p:nvPr/>
          </p:nvCxnSpPr>
          <p:spPr>
            <a:xfrm>
              <a:off x="5783456" y="3019084"/>
              <a:ext cx="0" cy="487549"/>
            </a:xfrm>
            <a:prstGeom prst="line">
              <a:avLst/>
            </a:prstGeom>
            <a:ln>
              <a:solidFill>
                <a:schemeClr val="tx1">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Oval 8"/>
            <p:cNvSpPr/>
            <p:nvPr/>
          </p:nvSpPr>
          <p:spPr>
            <a:xfrm>
              <a:off x="5620420" y="2932167"/>
              <a:ext cx="342089" cy="342089"/>
            </a:xfrm>
            <a:prstGeom prst="ellipse">
              <a:avLst/>
            </a:prstGeom>
            <a:solidFill>
              <a:schemeClr val="bg1"/>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latin typeface="FZHei-B01S" panose="02010601030101010101" pitchFamily="2" charset="-122"/>
                <a:ea typeface="FZHei-B01S" panose="02010601030101010101" pitchFamily="2" charset="-122"/>
                <a:sym typeface="FZHei-B01S" panose="02010601030101010101" pitchFamily="2" charset="-122"/>
              </a:endParaRPr>
            </a:p>
          </p:txBody>
        </p:sp>
        <p:cxnSp>
          <p:nvCxnSpPr>
            <p:cNvPr id="12" name="Straight Connector 9"/>
            <p:cNvCxnSpPr/>
            <p:nvPr/>
          </p:nvCxnSpPr>
          <p:spPr>
            <a:xfrm>
              <a:off x="7626842" y="3114904"/>
              <a:ext cx="0" cy="1357134"/>
            </a:xfrm>
            <a:prstGeom prst="line">
              <a:avLst/>
            </a:prstGeom>
            <a:ln>
              <a:solidFill>
                <a:schemeClr val="tx1">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13" name="Oval 10"/>
            <p:cNvSpPr/>
            <p:nvPr/>
          </p:nvSpPr>
          <p:spPr>
            <a:xfrm>
              <a:off x="7457098" y="2934600"/>
              <a:ext cx="342089" cy="342089"/>
            </a:xfrm>
            <a:prstGeom prst="ellipse">
              <a:avLst/>
            </a:prstGeom>
            <a:solidFill>
              <a:schemeClr val="bg1"/>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4" name="Rectangle 12"/>
            <p:cNvSpPr/>
            <p:nvPr/>
          </p:nvSpPr>
          <p:spPr bwMode="auto">
            <a:xfrm>
              <a:off x="2858608" y="2496533"/>
              <a:ext cx="488452" cy="350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anchor="t" anchorCtr="0" compatLnSpc="1">
              <a:normAutofit/>
            </a:bodyPr>
            <a:lstStyle/>
            <a:p>
              <a:pPr algn="ctr" defTabSz="914400" fontAlgn="base">
                <a:spcBef>
                  <a:spcPct val="0"/>
                </a:spcBef>
                <a:spcAft>
                  <a:spcPct val="0"/>
                </a:spcAft>
              </a:pPr>
              <a:r>
                <a:rPr lang="en-US" sz="2000" b="1" dirty="0">
                  <a:solidFill>
                    <a:schemeClr val="bg2"/>
                  </a:solidFill>
                  <a:latin typeface="FZHei-B01S" panose="02010601030101010101" pitchFamily="2" charset="-122"/>
                  <a:ea typeface="FZHei-B01S" panose="02010601030101010101" pitchFamily="2" charset="-122"/>
                  <a:sym typeface="FZHei-B01S" panose="02010601030101010101" pitchFamily="2" charset="-122"/>
                </a:rPr>
                <a:t>695</a:t>
              </a:r>
            </a:p>
          </p:txBody>
        </p:sp>
        <p:sp>
          <p:nvSpPr>
            <p:cNvPr id="16" name="Rectangle 15"/>
            <p:cNvSpPr/>
            <p:nvPr/>
          </p:nvSpPr>
          <p:spPr bwMode="auto">
            <a:xfrm>
              <a:off x="3678337" y="2496533"/>
              <a:ext cx="710320" cy="350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anchor="t" anchorCtr="0" compatLnSpc="1">
              <a:normAutofit/>
            </a:bodyPr>
            <a:lstStyle/>
            <a:p>
              <a:pPr algn="ctr" defTabSz="914400" fontAlgn="base">
                <a:spcBef>
                  <a:spcPct val="0"/>
                </a:spcBef>
                <a:spcAft>
                  <a:spcPct val="0"/>
                </a:spcAft>
              </a:pPr>
              <a:r>
                <a:rPr lang="en-US" sz="2000" b="1">
                  <a:solidFill>
                    <a:schemeClr val="bg2"/>
                  </a:solidFill>
                  <a:latin typeface="FZHei-B01S" panose="02010601030101010101" pitchFamily="2" charset="-122"/>
                  <a:ea typeface="FZHei-B01S" panose="02010601030101010101" pitchFamily="2" charset="-122"/>
                  <a:sym typeface="FZHei-B01S" panose="02010601030101010101" pitchFamily="2" charset="-122"/>
                </a:rPr>
                <a:t>1,211</a:t>
              </a:r>
            </a:p>
          </p:txBody>
        </p:sp>
        <p:sp>
          <p:nvSpPr>
            <p:cNvPr id="18" name="Rectangle 18"/>
            <p:cNvSpPr/>
            <p:nvPr/>
          </p:nvSpPr>
          <p:spPr bwMode="auto">
            <a:xfrm>
              <a:off x="4597296" y="2496533"/>
              <a:ext cx="536338" cy="350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anchor="t" anchorCtr="0" compatLnSpc="1">
              <a:normAutofit/>
            </a:bodyPr>
            <a:lstStyle/>
            <a:p>
              <a:pPr algn="ctr" defTabSz="914400" fontAlgn="base">
                <a:spcBef>
                  <a:spcPct val="0"/>
                </a:spcBef>
                <a:spcAft>
                  <a:spcPct val="0"/>
                </a:spcAft>
              </a:pPr>
              <a:r>
                <a:rPr lang="en-US" sz="2000" b="1">
                  <a:solidFill>
                    <a:schemeClr val="bg2"/>
                  </a:solidFill>
                  <a:latin typeface="FZHei-B01S" panose="02010601030101010101" pitchFamily="2" charset="-122"/>
                  <a:ea typeface="FZHei-B01S" panose="02010601030101010101" pitchFamily="2" charset="-122"/>
                  <a:sym typeface="FZHei-B01S" panose="02010601030101010101" pitchFamily="2" charset="-122"/>
                </a:rPr>
                <a:t>16K</a:t>
              </a:r>
            </a:p>
          </p:txBody>
        </p:sp>
        <p:sp>
          <p:nvSpPr>
            <p:cNvPr id="20" name="Rectangle 21"/>
            <p:cNvSpPr/>
            <p:nvPr/>
          </p:nvSpPr>
          <p:spPr bwMode="auto">
            <a:xfrm>
              <a:off x="5550910" y="2496533"/>
              <a:ext cx="488451" cy="350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anchor="t" anchorCtr="0" compatLnSpc="1">
              <a:normAutofit/>
            </a:bodyPr>
            <a:lstStyle/>
            <a:p>
              <a:pPr algn="ctr" defTabSz="914400" fontAlgn="base">
                <a:spcBef>
                  <a:spcPct val="0"/>
                </a:spcBef>
                <a:spcAft>
                  <a:spcPct val="0"/>
                </a:spcAft>
              </a:pPr>
              <a:r>
                <a:rPr lang="en-US" sz="2000" b="1">
                  <a:solidFill>
                    <a:schemeClr val="bg2"/>
                  </a:solidFill>
                  <a:latin typeface="FZHei-B01S" panose="02010601030101010101" pitchFamily="2" charset="-122"/>
                  <a:ea typeface="FZHei-B01S" panose="02010601030101010101" pitchFamily="2" charset="-122"/>
                  <a:sym typeface="FZHei-B01S" panose="02010601030101010101" pitchFamily="2" charset="-122"/>
                </a:rPr>
                <a:t>896</a:t>
              </a:r>
            </a:p>
          </p:txBody>
        </p:sp>
        <p:sp>
          <p:nvSpPr>
            <p:cNvPr id="22" name="Rectangle 24"/>
            <p:cNvSpPr/>
            <p:nvPr/>
          </p:nvSpPr>
          <p:spPr bwMode="auto">
            <a:xfrm>
              <a:off x="7404188" y="2496533"/>
              <a:ext cx="536338" cy="350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anchor="t" anchorCtr="0" compatLnSpc="1">
              <a:normAutofit/>
            </a:bodyPr>
            <a:lstStyle/>
            <a:p>
              <a:pPr algn="ctr" defTabSz="914400" fontAlgn="base">
                <a:spcBef>
                  <a:spcPct val="0"/>
                </a:spcBef>
                <a:spcAft>
                  <a:spcPct val="0"/>
                </a:spcAft>
              </a:pPr>
              <a:r>
                <a:rPr lang="id-ID" sz="2000" b="1">
                  <a:solidFill>
                    <a:schemeClr val="bg2"/>
                  </a:solidFill>
                  <a:latin typeface="FZHei-B01S" panose="02010601030101010101" pitchFamily="2" charset="-122"/>
                  <a:ea typeface="FZHei-B01S" panose="02010601030101010101" pitchFamily="2" charset="-122"/>
                  <a:sym typeface="FZHei-B01S" panose="02010601030101010101" pitchFamily="2" charset="-122"/>
                </a:rPr>
                <a:t>10K</a:t>
              </a:r>
            </a:p>
          </p:txBody>
        </p:sp>
      </p:grpSp>
      <p:grpSp>
        <p:nvGrpSpPr>
          <p:cNvPr id="31" name="组合 30"/>
          <p:cNvGrpSpPr/>
          <p:nvPr/>
        </p:nvGrpSpPr>
        <p:grpSpPr>
          <a:xfrm>
            <a:off x="249230" y="155630"/>
            <a:ext cx="5564673" cy="511414"/>
            <a:chOff x="668173" y="238538"/>
            <a:chExt cx="5564673" cy="511414"/>
          </a:xfrm>
        </p:grpSpPr>
        <p:sp>
          <p:nvSpPr>
            <p:cNvPr id="32" name="矩形 47"/>
            <p:cNvSpPr>
              <a:spLocks noChangeArrowheads="1"/>
            </p:cNvSpPr>
            <p:nvPr/>
          </p:nvSpPr>
          <p:spPr bwMode="auto">
            <a:xfrm>
              <a:off x="1096989" y="238538"/>
              <a:ext cx="5135857" cy="5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标题内容标题内容标题内容标题内容</a:t>
              </a:r>
            </a:p>
          </p:txBody>
        </p:sp>
        <p:grpSp>
          <p:nvGrpSpPr>
            <p:cNvPr id="33" name="组合 32"/>
            <p:cNvGrpSpPr/>
            <p:nvPr/>
          </p:nvGrpSpPr>
          <p:grpSpPr>
            <a:xfrm>
              <a:off x="668173" y="338382"/>
              <a:ext cx="311727" cy="311727"/>
              <a:chOff x="387927" y="411018"/>
              <a:chExt cx="311727" cy="311727"/>
            </a:xfrm>
          </p:grpSpPr>
          <p:sp>
            <p:nvSpPr>
              <p:cNvPr id="34" name="矩形 33"/>
              <p:cNvSpPr/>
              <p:nvPr/>
            </p:nvSpPr>
            <p:spPr>
              <a:xfrm>
                <a:off x="387927" y="411018"/>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91836" y="514927"/>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文本框 36"/>
          <p:cNvSpPr txBox="1"/>
          <p:nvPr/>
        </p:nvSpPr>
        <p:spPr>
          <a:xfrm>
            <a:off x="776496" y="5094739"/>
            <a:ext cx="1852135" cy="523220"/>
          </a:xfrm>
          <a:prstGeom prst="rect">
            <a:avLst/>
          </a:prstGeom>
          <a:noFill/>
        </p:spPr>
        <p:txBody>
          <a:bodyPr wrap="square" rtlCol="0" anchor="ctr" anchorCtr="0">
            <a:spAutoFit/>
          </a:bodyPr>
          <a:lstStyle/>
          <a:p>
            <a:pPr algn="ctr"/>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8" name="文本框 37"/>
          <p:cNvSpPr txBox="1"/>
          <p:nvPr/>
        </p:nvSpPr>
        <p:spPr>
          <a:xfrm>
            <a:off x="241987" y="5703563"/>
            <a:ext cx="2921152" cy="923330"/>
          </a:xfrm>
          <a:prstGeom prst="rect">
            <a:avLst/>
          </a:prstGeom>
          <a:noFill/>
        </p:spPr>
        <p:txBody>
          <a:bodyPr wrap="square" rtlCol="0" anchor="ctr" anchorCtr="0">
            <a:spAutoFit/>
          </a:bodyPr>
          <a:lstStyle/>
          <a:p>
            <a:pPr algn="ctr"/>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a:t>
            </a:r>
          </a:p>
        </p:txBody>
      </p:sp>
      <p:sp>
        <p:nvSpPr>
          <p:cNvPr id="41" name="文本框 40"/>
          <p:cNvSpPr txBox="1"/>
          <p:nvPr/>
        </p:nvSpPr>
        <p:spPr>
          <a:xfrm>
            <a:off x="3705454" y="5104550"/>
            <a:ext cx="1852135" cy="523220"/>
          </a:xfrm>
          <a:prstGeom prst="rect">
            <a:avLst/>
          </a:prstGeom>
          <a:noFill/>
        </p:spPr>
        <p:txBody>
          <a:bodyPr wrap="square" rtlCol="0" anchor="ctr" anchorCtr="0">
            <a:spAutoFit/>
          </a:bodyPr>
          <a:lstStyle/>
          <a:p>
            <a:pPr algn="ctr"/>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2" name="文本框 41"/>
          <p:cNvSpPr txBox="1"/>
          <p:nvPr/>
        </p:nvSpPr>
        <p:spPr>
          <a:xfrm>
            <a:off x="3170945" y="5713374"/>
            <a:ext cx="2921152" cy="923330"/>
          </a:xfrm>
          <a:prstGeom prst="rect">
            <a:avLst/>
          </a:prstGeom>
          <a:noFill/>
        </p:spPr>
        <p:txBody>
          <a:bodyPr wrap="square" rtlCol="0" anchor="ctr" anchorCtr="0">
            <a:spAutoFit/>
          </a:bodyPr>
          <a:lstStyle/>
          <a:p>
            <a:pPr algn="ctr"/>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a:t>
            </a:r>
          </a:p>
        </p:txBody>
      </p:sp>
      <p:sp>
        <p:nvSpPr>
          <p:cNvPr id="44" name="文本框 43"/>
          <p:cNvSpPr txBox="1"/>
          <p:nvPr/>
        </p:nvSpPr>
        <p:spPr>
          <a:xfrm>
            <a:off x="6634412" y="5089834"/>
            <a:ext cx="1852135" cy="523220"/>
          </a:xfrm>
          <a:prstGeom prst="rect">
            <a:avLst/>
          </a:prstGeom>
          <a:noFill/>
        </p:spPr>
        <p:txBody>
          <a:bodyPr wrap="square" rtlCol="0" anchor="ctr" anchorCtr="0">
            <a:spAutoFit/>
          </a:bodyPr>
          <a:lstStyle/>
          <a:p>
            <a:pPr algn="ctr"/>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5" name="文本框 44"/>
          <p:cNvSpPr txBox="1"/>
          <p:nvPr/>
        </p:nvSpPr>
        <p:spPr>
          <a:xfrm>
            <a:off x="6099903" y="5698658"/>
            <a:ext cx="2921152" cy="923330"/>
          </a:xfrm>
          <a:prstGeom prst="rect">
            <a:avLst/>
          </a:prstGeom>
          <a:noFill/>
        </p:spPr>
        <p:txBody>
          <a:bodyPr wrap="square" rtlCol="0" anchor="ctr" anchorCtr="0">
            <a:spAutoFit/>
          </a:bodyPr>
          <a:lstStyle/>
          <a:p>
            <a:pPr algn="ctr"/>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a:t>
            </a:r>
          </a:p>
        </p:txBody>
      </p:sp>
      <p:sp>
        <p:nvSpPr>
          <p:cNvPr id="47" name="文本框 46"/>
          <p:cNvSpPr txBox="1"/>
          <p:nvPr/>
        </p:nvSpPr>
        <p:spPr>
          <a:xfrm>
            <a:off x="9563371" y="5099644"/>
            <a:ext cx="1852135" cy="523220"/>
          </a:xfrm>
          <a:prstGeom prst="rect">
            <a:avLst/>
          </a:prstGeom>
          <a:noFill/>
        </p:spPr>
        <p:txBody>
          <a:bodyPr wrap="square" rtlCol="0" anchor="ctr" anchorCtr="0">
            <a:spAutoFit/>
          </a:bodyPr>
          <a:lstStyle/>
          <a:p>
            <a:pPr algn="ctr"/>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8" name="文本框 47"/>
          <p:cNvSpPr txBox="1"/>
          <p:nvPr/>
        </p:nvSpPr>
        <p:spPr>
          <a:xfrm>
            <a:off x="9028862" y="5708468"/>
            <a:ext cx="2921152" cy="923330"/>
          </a:xfrm>
          <a:prstGeom prst="rect">
            <a:avLst/>
          </a:prstGeom>
          <a:noFill/>
        </p:spPr>
        <p:txBody>
          <a:bodyPr wrap="square" rtlCol="0" anchor="ctr" anchorCtr="0">
            <a:spAutoFit/>
          </a:bodyPr>
          <a:lstStyle/>
          <a:p>
            <a:pPr algn="ctr"/>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290">
                                          <p:stCondLst>
                                            <p:cond delay="0"/>
                                          </p:stCondLst>
                                        </p:cTn>
                                        <p:tgtEl>
                                          <p:spTgt spid="31"/>
                                        </p:tgtEl>
                                      </p:cBhvr>
                                    </p:animEffect>
                                    <p:anim calcmode="lin" valueType="num">
                                      <p:cBhvr>
                                        <p:cTn id="8" dur="911"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1"/>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1"/>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1"/>
                                        </p:tgtEl>
                                        <p:attrNameLst>
                                          <p:attrName>ppt_y</p:attrName>
                                        </p:attrNameLst>
                                      </p:cBhvr>
                                      <p:tavLst>
                                        <p:tav tm="0" fmla="#ppt_y-sin(pi*$)/81">
                                          <p:val>
                                            <p:fltVal val="0"/>
                                          </p:val>
                                        </p:tav>
                                        <p:tav tm="100000">
                                          <p:val>
                                            <p:fltVal val="1"/>
                                          </p:val>
                                        </p:tav>
                                      </p:tavLst>
                                    </p:anim>
                                    <p:animScale>
                                      <p:cBhvr>
                                        <p:cTn id="13" dur="13">
                                          <p:stCondLst>
                                            <p:cond delay="325"/>
                                          </p:stCondLst>
                                        </p:cTn>
                                        <p:tgtEl>
                                          <p:spTgt spid="31"/>
                                        </p:tgtEl>
                                      </p:cBhvr>
                                      <p:to x="100000" y="60000"/>
                                    </p:animScale>
                                    <p:animScale>
                                      <p:cBhvr>
                                        <p:cTn id="14" dur="83" decel="50000">
                                          <p:stCondLst>
                                            <p:cond delay="338"/>
                                          </p:stCondLst>
                                        </p:cTn>
                                        <p:tgtEl>
                                          <p:spTgt spid="31"/>
                                        </p:tgtEl>
                                      </p:cBhvr>
                                      <p:to x="100000" y="100000"/>
                                    </p:animScale>
                                    <p:animScale>
                                      <p:cBhvr>
                                        <p:cTn id="15" dur="13">
                                          <p:stCondLst>
                                            <p:cond delay="656"/>
                                          </p:stCondLst>
                                        </p:cTn>
                                        <p:tgtEl>
                                          <p:spTgt spid="31"/>
                                        </p:tgtEl>
                                      </p:cBhvr>
                                      <p:to x="100000" y="80000"/>
                                    </p:animScale>
                                    <p:animScale>
                                      <p:cBhvr>
                                        <p:cTn id="16" dur="83" decel="50000">
                                          <p:stCondLst>
                                            <p:cond delay="669"/>
                                          </p:stCondLst>
                                        </p:cTn>
                                        <p:tgtEl>
                                          <p:spTgt spid="31"/>
                                        </p:tgtEl>
                                      </p:cBhvr>
                                      <p:to x="100000" y="100000"/>
                                    </p:animScale>
                                    <p:animScale>
                                      <p:cBhvr>
                                        <p:cTn id="17" dur="13">
                                          <p:stCondLst>
                                            <p:cond delay="821"/>
                                          </p:stCondLst>
                                        </p:cTn>
                                        <p:tgtEl>
                                          <p:spTgt spid="31"/>
                                        </p:tgtEl>
                                      </p:cBhvr>
                                      <p:to x="100000" y="90000"/>
                                    </p:animScale>
                                    <p:animScale>
                                      <p:cBhvr>
                                        <p:cTn id="18" dur="83" decel="50000">
                                          <p:stCondLst>
                                            <p:cond delay="834"/>
                                          </p:stCondLst>
                                        </p:cTn>
                                        <p:tgtEl>
                                          <p:spTgt spid="31"/>
                                        </p:tgtEl>
                                      </p:cBhvr>
                                      <p:to x="100000" y="100000"/>
                                    </p:animScale>
                                    <p:animScale>
                                      <p:cBhvr>
                                        <p:cTn id="19" dur="13">
                                          <p:stCondLst>
                                            <p:cond delay="904"/>
                                          </p:stCondLst>
                                        </p:cTn>
                                        <p:tgtEl>
                                          <p:spTgt spid="31"/>
                                        </p:tgtEl>
                                      </p:cBhvr>
                                      <p:to x="100000" y="95000"/>
                                    </p:animScale>
                                    <p:animScale>
                                      <p:cBhvr>
                                        <p:cTn id="20" dur="83" decel="50000">
                                          <p:stCondLst>
                                            <p:cond delay="917"/>
                                          </p:stCondLst>
                                        </p:cTn>
                                        <p:tgtEl>
                                          <p:spTgt spid="31"/>
                                        </p:tgtEl>
                                      </p:cBhvr>
                                      <p:to x="100000" y="100000"/>
                                    </p:animScale>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36"/>
                                        </p:tgtEl>
                                        <p:attrNameLst>
                                          <p:attrName>style.visibility</p:attrName>
                                        </p:attrNameLst>
                                      </p:cBhvr>
                                      <p:to>
                                        <p:strVal val="visible"/>
                                      </p:to>
                                    </p:set>
                                    <p:anim calcmode="lin" valueType="num">
                                      <p:cBhvr>
                                        <p:cTn id="24" dur="500" fill="hold"/>
                                        <p:tgtEl>
                                          <p:spTgt spid="36"/>
                                        </p:tgtEl>
                                        <p:attrNameLst>
                                          <p:attrName>ppt_w</p:attrName>
                                        </p:attrNameLst>
                                      </p:cBhvr>
                                      <p:tavLst>
                                        <p:tav tm="0">
                                          <p:val>
                                            <p:fltVal val="0"/>
                                          </p:val>
                                        </p:tav>
                                        <p:tav tm="100000">
                                          <p:val>
                                            <p:strVal val="#ppt_w"/>
                                          </p:val>
                                        </p:tav>
                                      </p:tavLst>
                                    </p:anim>
                                    <p:anim calcmode="lin" valueType="num">
                                      <p:cBhvr>
                                        <p:cTn id="25" dur="500" fill="hold"/>
                                        <p:tgtEl>
                                          <p:spTgt spid="36"/>
                                        </p:tgtEl>
                                        <p:attrNameLst>
                                          <p:attrName>ppt_h</p:attrName>
                                        </p:attrNameLst>
                                      </p:cBhvr>
                                      <p:tavLst>
                                        <p:tav tm="0">
                                          <p:val>
                                            <p:fltVal val="0"/>
                                          </p:val>
                                        </p:tav>
                                        <p:tav tm="100000">
                                          <p:val>
                                            <p:strVal val="#ppt_h"/>
                                          </p:val>
                                        </p:tav>
                                      </p:tavLst>
                                    </p:anim>
                                    <p:animEffect transition="in" filter="fade">
                                      <p:cBhvr>
                                        <p:cTn id="26" dur="500"/>
                                        <p:tgtEl>
                                          <p:spTgt spid="36"/>
                                        </p:tgtEl>
                                      </p:cBhvr>
                                    </p:animEffect>
                                  </p:childTnLst>
                                </p:cTn>
                              </p:par>
                            </p:childTnLst>
                          </p:cTn>
                        </p:par>
                        <p:par>
                          <p:cTn id="27" fill="hold">
                            <p:stCondLst>
                              <p:cond delay="1500"/>
                            </p:stCondLst>
                            <p:childTnLst>
                              <p:par>
                                <p:cTn id="28" presetID="2" presetClass="entr" presetSubtype="4"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anim calcmode="lin" valueType="num">
                                      <p:cBhvr additive="base">
                                        <p:cTn id="30" dur="500" fill="hold"/>
                                        <p:tgtEl>
                                          <p:spTgt spid="37"/>
                                        </p:tgtEl>
                                        <p:attrNameLst>
                                          <p:attrName>ppt_x</p:attrName>
                                        </p:attrNameLst>
                                      </p:cBhvr>
                                      <p:tavLst>
                                        <p:tav tm="0">
                                          <p:val>
                                            <p:strVal val="#ppt_x"/>
                                          </p:val>
                                        </p:tav>
                                        <p:tav tm="100000">
                                          <p:val>
                                            <p:strVal val="#ppt_x"/>
                                          </p:val>
                                        </p:tav>
                                      </p:tavLst>
                                    </p:anim>
                                    <p:anim calcmode="lin" valueType="num">
                                      <p:cBhvr additive="base">
                                        <p:cTn id="31" dur="500" fill="hold"/>
                                        <p:tgtEl>
                                          <p:spTgt spid="37"/>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 presetClass="entr" presetSubtype="4"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additive="base">
                                        <p:cTn id="35" dur="500" fill="hold"/>
                                        <p:tgtEl>
                                          <p:spTgt spid="38"/>
                                        </p:tgtEl>
                                        <p:attrNameLst>
                                          <p:attrName>ppt_x</p:attrName>
                                        </p:attrNameLst>
                                      </p:cBhvr>
                                      <p:tavLst>
                                        <p:tav tm="0">
                                          <p:val>
                                            <p:strVal val="#ppt_x"/>
                                          </p:val>
                                        </p:tav>
                                        <p:tav tm="100000">
                                          <p:val>
                                            <p:strVal val="#ppt_x"/>
                                          </p:val>
                                        </p:tav>
                                      </p:tavLst>
                                    </p:anim>
                                    <p:anim calcmode="lin" valueType="num">
                                      <p:cBhvr additive="base">
                                        <p:cTn id="36" dur="500" fill="hold"/>
                                        <p:tgtEl>
                                          <p:spTgt spid="38"/>
                                        </p:tgtEl>
                                        <p:attrNameLst>
                                          <p:attrName>ppt_y</p:attrName>
                                        </p:attrNameLst>
                                      </p:cBhvr>
                                      <p:tavLst>
                                        <p:tav tm="0">
                                          <p:val>
                                            <p:strVal val="1+#ppt_h/2"/>
                                          </p:val>
                                        </p:tav>
                                        <p:tav tm="100000">
                                          <p:val>
                                            <p:strVal val="#ppt_y"/>
                                          </p:val>
                                        </p:tav>
                                      </p:tavLst>
                                    </p:anim>
                                  </p:childTnLst>
                                </p:cTn>
                              </p:par>
                            </p:childTnLst>
                          </p:cTn>
                        </p:par>
                        <p:par>
                          <p:cTn id="37" fill="hold">
                            <p:stCondLst>
                              <p:cond delay="2500"/>
                            </p:stCondLst>
                            <p:childTnLst>
                              <p:par>
                                <p:cTn id="38" presetID="2" presetClass="entr" presetSubtype="4" fill="hold" grpId="0" nodeType="afterEffect">
                                  <p:stCondLst>
                                    <p:cond delay="0"/>
                                  </p:stCondLst>
                                  <p:childTnLst>
                                    <p:set>
                                      <p:cBhvr>
                                        <p:cTn id="39" dur="1" fill="hold">
                                          <p:stCondLst>
                                            <p:cond delay="0"/>
                                          </p:stCondLst>
                                        </p:cTn>
                                        <p:tgtEl>
                                          <p:spTgt spid="41"/>
                                        </p:tgtEl>
                                        <p:attrNameLst>
                                          <p:attrName>style.visibility</p:attrName>
                                        </p:attrNameLst>
                                      </p:cBhvr>
                                      <p:to>
                                        <p:strVal val="visible"/>
                                      </p:to>
                                    </p:set>
                                    <p:anim calcmode="lin" valueType="num">
                                      <p:cBhvr additive="base">
                                        <p:cTn id="40" dur="500" fill="hold"/>
                                        <p:tgtEl>
                                          <p:spTgt spid="41"/>
                                        </p:tgtEl>
                                        <p:attrNameLst>
                                          <p:attrName>ppt_x</p:attrName>
                                        </p:attrNameLst>
                                      </p:cBhvr>
                                      <p:tavLst>
                                        <p:tav tm="0">
                                          <p:val>
                                            <p:strVal val="#ppt_x"/>
                                          </p:val>
                                        </p:tav>
                                        <p:tav tm="100000">
                                          <p:val>
                                            <p:strVal val="#ppt_x"/>
                                          </p:val>
                                        </p:tav>
                                      </p:tavLst>
                                    </p:anim>
                                    <p:anim calcmode="lin" valueType="num">
                                      <p:cBhvr additive="base">
                                        <p:cTn id="41" dur="500" fill="hold"/>
                                        <p:tgtEl>
                                          <p:spTgt spid="41"/>
                                        </p:tgtEl>
                                        <p:attrNameLst>
                                          <p:attrName>ppt_y</p:attrName>
                                        </p:attrNameLst>
                                      </p:cBhvr>
                                      <p:tavLst>
                                        <p:tav tm="0">
                                          <p:val>
                                            <p:strVal val="1+#ppt_h/2"/>
                                          </p:val>
                                        </p:tav>
                                        <p:tav tm="100000">
                                          <p:val>
                                            <p:strVal val="#ppt_y"/>
                                          </p:val>
                                        </p:tav>
                                      </p:tavLst>
                                    </p:anim>
                                  </p:childTnLst>
                                </p:cTn>
                              </p:par>
                            </p:childTnLst>
                          </p:cTn>
                        </p:par>
                        <p:par>
                          <p:cTn id="42" fill="hold">
                            <p:stCondLst>
                              <p:cond delay="3000"/>
                            </p:stCondLst>
                            <p:childTnLst>
                              <p:par>
                                <p:cTn id="43" presetID="2" presetClass="entr" presetSubtype="4" fill="hold" grpId="0" nodeType="afterEffect">
                                  <p:stCondLst>
                                    <p:cond delay="0"/>
                                  </p:stCondLst>
                                  <p:childTnLst>
                                    <p:set>
                                      <p:cBhvr>
                                        <p:cTn id="44" dur="1" fill="hold">
                                          <p:stCondLst>
                                            <p:cond delay="0"/>
                                          </p:stCondLst>
                                        </p:cTn>
                                        <p:tgtEl>
                                          <p:spTgt spid="42"/>
                                        </p:tgtEl>
                                        <p:attrNameLst>
                                          <p:attrName>style.visibility</p:attrName>
                                        </p:attrNameLst>
                                      </p:cBhvr>
                                      <p:to>
                                        <p:strVal val="visible"/>
                                      </p:to>
                                    </p:set>
                                    <p:anim calcmode="lin" valueType="num">
                                      <p:cBhvr additive="base">
                                        <p:cTn id="45" dur="500" fill="hold"/>
                                        <p:tgtEl>
                                          <p:spTgt spid="42"/>
                                        </p:tgtEl>
                                        <p:attrNameLst>
                                          <p:attrName>ppt_x</p:attrName>
                                        </p:attrNameLst>
                                      </p:cBhvr>
                                      <p:tavLst>
                                        <p:tav tm="0">
                                          <p:val>
                                            <p:strVal val="#ppt_x"/>
                                          </p:val>
                                        </p:tav>
                                        <p:tav tm="100000">
                                          <p:val>
                                            <p:strVal val="#ppt_x"/>
                                          </p:val>
                                        </p:tav>
                                      </p:tavLst>
                                    </p:anim>
                                    <p:anim calcmode="lin" valueType="num">
                                      <p:cBhvr additive="base">
                                        <p:cTn id="46" dur="500" fill="hold"/>
                                        <p:tgtEl>
                                          <p:spTgt spid="42"/>
                                        </p:tgtEl>
                                        <p:attrNameLst>
                                          <p:attrName>ppt_y</p:attrName>
                                        </p:attrNameLst>
                                      </p:cBhvr>
                                      <p:tavLst>
                                        <p:tav tm="0">
                                          <p:val>
                                            <p:strVal val="1+#ppt_h/2"/>
                                          </p:val>
                                        </p:tav>
                                        <p:tav tm="100000">
                                          <p:val>
                                            <p:strVal val="#ppt_y"/>
                                          </p:val>
                                        </p:tav>
                                      </p:tavLst>
                                    </p:anim>
                                  </p:childTnLst>
                                </p:cTn>
                              </p:par>
                            </p:childTnLst>
                          </p:cTn>
                        </p:par>
                        <p:par>
                          <p:cTn id="47" fill="hold">
                            <p:stCondLst>
                              <p:cond delay="3500"/>
                            </p:stCondLst>
                            <p:childTnLst>
                              <p:par>
                                <p:cTn id="48" presetID="2" presetClass="entr" presetSubtype="4" fill="hold" grpId="0" nodeType="afterEffect">
                                  <p:stCondLst>
                                    <p:cond delay="0"/>
                                  </p:stCondLst>
                                  <p:childTnLst>
                                    <p:set>
                                      <p:cBhvr>
                                        <p:cTn id="49" dur="1" fill="hold">
                                          <p:stCondLst>
                                            <p:cond delay="0"/>
                                          </p:stCondLst>
                                        </p:cTn>
                                        <p:tgtEl>
                                          <p:spTgt spid="44"/>
                                        </p:tgtEl>
                                        <p:attrNameLst>
                                          <p:attrName>style.visibility</p:attrName>
                                        </p:attrNameLst>
                                      </p:cBhvr>
                                      <p:to>
                                        <p:strVal val="visible"/>
                                      </p:to>
                                    </p:set>
                                    <p:anim calcmode="lin" valueType="num">
                                      <p:cBhvr additive="base">
                                        <p:cTn id="50" dur="500" fill="hold"/>
                                        <p:tgtEl>
                                          <p:spTgt spid="44"/>
                                        </p:tgtEl>
                                        <p:attrNameLst>
                                          <p:attrName>ppt_x</p:attrName>
                                        </p:attrNameLst>
                                      </p:cBhvr>
                                      <p:tavLst>
                                        <p:tav tm="0">
                                          <p:val>
                                            <p:strVal val="#ppt_x"/>
                                          </p:val>
                                        </p:tav>
                                        <p:tav tm="100000">
                                          <p:val>
                                            <p:strVal val="#ppt_x"/>
                                          </p:val>
                                        </p:tav>
                                      </p:tavLst>
                                    </p:anim>
                                    <p:anim calcmode="lin" valueType="num">
                                      <p:cBhvr additive="base">
                                        <p:cTn id="51" dur="500" fill="hold"/>
                                        <p:tgtEl>
                                          <p:spTgt spid="44"/>
                                        </p:tgtEl>
                                        <p:attrNameLst>
                                          <p:attrName>ppt_y</p:attrName>
                                        </p:attrNameLst>
                                      </p:cBhvr>
                                      <p:tavLst>
                                        <p:tav tm="0">
                                          <p:val>
                                            <p:strVal val="1+#ppt_h/2"/>
                                          </p:val>
                                        </p:tav>
                                        <p:tav tm="100000">
                                          <p:val>
                                            <p:strVal val="#ppt_y"/>
                                          </p:val>
                                        </p:tav>
                                      </p:tavLst>
                                    </p:anim>
                                  </p:childTnLst>
                                </p:cTn>
                              </p:par>
                            </p:childTnLst>
                          </p:cTn>
                        </p:par>
                        <p:par>
                          <p:cTn id="52" fill="hold">
                            <p:stCondLst>
                              <p:cond delay="4000"/>
                            </p:stCondLst>
                            <p:childTnLst>
                              <p:par>
                                <p:cTn id="53" presetID="2" presetClass="entr" presetSubtype="4"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additive="base">
                                        <p:cTn id="55" dur="500" fill="hold"/>
                                        <p:tgtEl>
                                          <p:spTgt spid="45"/>
                                        </p:tgtEl>
                                        <p:attrNameLst>
                                          <p:attrName>ppt_x</p:attrName>
                                        </p:attrNameLst>
                                      </p:cBhvr>
                                      <p:tavLst>
                                        <p:tav tm="0">
                                          <p:val>
                                            <p:strVal val="#ppt_x"/>
                                          </p:val>
                                        </p:tav>
                                        <p:tav tm="100000">
                                          <p:val>
                                            <p:strVal val="#ppt_x"/>
                                          </p:val>
                                        </p:tav>
                                      </p:tavLst>
                                    </p:anim>
                                    <p:anim calcmode="lin" valueType="num">
                                      <p:cBhvr additive="base">
                                        <p:cTn id="56" dur="500" fill="hold"/>
                                        <p:tgtEl>
                                          <p:spTgt spid="45"/>
                                        </p:tgtEl>
                                        <p:attrNameLst>
                                          <p:attrName>ppt_y</p:attrName>
                                        </p:attrNameLst>
                                      </p:cBhvr>
                                      <p:tavLst>
                                        <p:tav tm="0">
                                          <p:val>
                                            <p:strVal val="1+#ppt_h/2"/>
                                          </p:val>
                                        </p:tav>
                                        <p:tav tm="100000">
                                          <p:val>
                                            <p:strVal val="#ppt_y"/>
                                          </p:val>
                                        </p:tav>
                                      </p:tavLst>
                                    </p:anim>
                                  </p:childTnLst>
                                </p:cTn>
                              </p:par>
                            </p:childTnLst>
                          </p:cTn>
                        </p:par>
                        <p:par>
                          <p:cTn id="57" fill="hold">
                            <p:stCondLst>
                              <p:cond delay="4500"/>
                            </p:stCondLst>
                            <p:childTnLst>
                              <p:par>
                                <p:cTn id="58" presetID="2" presetClass="entr" presetSubtype="4" fill="hold" grpId="0" nodeType="afterEffect">
                                  <p:stCondLst>
                                    <p:cond delay="0"/>
                                  </p:stCondLst>
                                  <p:childTnLst>
                                    <p:set>
                                      <p:cBhvr>
                                        <p:cTn id="59" dur="1" fill="hold">
                                          <p:stCondLst>
                                            <p:cond delay="0"/>
                                          </p:stCondLst>
                                        </p:cTn>
                                        <p:tgtEl>
                                          <p:spTgt spid="47"/>
                                        </p:tgtEl>
                                        <p:attrNameLst>
                                          <p:attrName>style.visibility</p:attrName>
                                        </p:attrNameLst>
                                      </p:cBhvr>
                                      <p:to>
                                        <p:strVal val="visible"/>
                                      </p:to>
                                    </p:set>
                                    <p:anim calcmode="lin" valueType="num">
                                      <p:cBhvr additive="base">
                                        <p:cTn id="60" dur="500" fill="hold"/>
                                        <p:tgtEl>
                                          <p:spTgt spid="47"/>
                                        </p:tgtEl>
                                        <p:attrNameLst>
                                          <p:attrName>ppt_x</p:attrName>
                                        </p:attrNameLst>
                                      </p:cBhvr>
                                      <p:tavLst>
                                        <p:tav tm="0">
                                          <p:val>
                                            <p:strVal val="#ppt_x"/>
                                          </p:val>
                                        </p:tav>
                                        <p:tav tm="100000">
                                          <p:val>
                                            <p:strVal val="#ppt_x"/>
                                          </p:val>
                                        </p:tav>
                                      </p:tavLst>
                                    </p:anim>
                                    <p:anim calcmode="lin" valueType="num">
                                      <p:cBhvr additive="base">
                                        <p:cTn id="61" dur="500" fill="hold"/>
                                        <p:tgtEl>
                                          <p:spTgt spid="47"/>
                                        </p:tgtEl>
                                        <p:attrNameLst>
                                          <p:attrName>ppt_y</p:attrName>
                                        </p:attrNameLst>
                                      </p:cBhvr>
                                      <p:tavLst>
                                        <p:tav tm="0">
                                          <p:val>
                                            <p:strVal val="1+#ppt_h/2"/>
                                          </p:val>
                                        </p:tav>
                                        <p:tav tm="100000">
                                          <p:val>
                                            <p:strVal val="#ppt_y"/>
                                          </p:val>
                                        </p:tav>
                                      </p:tavLst>
                                    </p:anim>
                                  </p:childTnLst>
                                </p:cTn>
                              </p:par>
                            </p:childTnLst>
                          </p:cTn>
                        </p:par>
                        <p:par>
                          <p:cTn id="62" fill="hold">
                            <p:stCondLst>
                              <p:cond delay="5000"/>
                            </p:stCondLst>
                            <p:childTnLst>
                              <p:par>
                                <p:cTn id="63" presetID="2" presetClass="entr" presetSubtype="4" fill="hold" grpId="0" nodeType="afterEffect">
                                  <p:stCondLst>
                                    <p:cond delay="0"/>
                                  </p:stCondLst>
                                  <p:childTnLst>
                                    <p:set>
                                      <p:cBhvr>
                                        <p:cTn id="64" dur="1" fill="hold">
                                          <p:stCondLst>
                                            <p:cond delay="0"/>
                                          </p:stCondLst>
                                        </p:cTn>
                                        <p:tgtEl>
                                          <p:spTgt spid="48"/>
                                        </p:tgtEl>
                                        <p:attrNameLst>
                                          <p:attrName>style.visibility</p:attrName>
                                        </p:attrNameLst>
                                      </p:cBhvr>
                                      <p:to>
                                        <p:strVal val="visible"/>
                                      </p:to>
                                    </p:set>
                                    <p:anim calcmode="lin" valueType="num">
                                      <p:cBhvr additive="base">
                                        <p:cTn id="65" dur="500" fill="hold"/>
                                        <p:tgtEl>
                                          <p:spTgt spid="48"/>
                                        </p:tgtEl>
                                        <p:attrNameLst>
                                          <p:attrName>ppt_x</p:attrName>
                                        </p:attrNameLst>
                                      </p:cBhvr>
                                      <p:tavLst>
                                        <p:tav tm="0">
                                          <p:val>
                                            <p:strVal val="#ppt_x"/>
                                          </p:val>
                                        </p:tav>
                                        <p:tav tm="100000">
                                          <p:val>
                                            <p:strVal val="#ppt_x"/>
                                          </p:val>
                                        </p:tav>
                                      </p:tavLst>
                                    </p:anim>
                                    <p:anim calcmode="lin" valueType="num">
                                      <p:cBhvr additive="base">
                                        <p:cTn id="66"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41" grpId="0"/>
      <p:bldP spid="42" grpId="0"/>
      <p:bldP spid="44" grpId="0"/>
      <p:bldP spid="45" grpId="0"/>
      <p:bldP spid="47" grpId="0"/>
      <p:bldP spid="4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49230" y="155630"/>
            <a:ext cx="5564673" cy="511414"/>
            <a:chOff x="668173" y="238538"/>
            <a:chExt cx="5564673" cy="511414"/>
          </a:xfrm>
        </p:grpSpPr>
        <p:sp>
          <p:nvSpPr>
            <p:cNvPr id="3" name="矩形 47"/>
            <p:cNvSpPr>
              <a:spLocks noChangeArrowheads="1"/>
            </p:cNvSpPr>
            <p:nvPr/>
          </p:nvSpPr>
          <p:spPr bwMode="auto">
            <a:xfrm>
              <a:off x="1096989" y="238538"/>
              <a:ext cx="5135857" cy="5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标题内容标题内容标题内容标题内容</a:t>
              </a:r>
            </a:p>
          </p:txBody>
        </p:sp>
        <p:grpSp>
          <p:nvGrpSpPr>
            <p:cNvPr id="4" name="组合 3"/>
            <p:cNvGrpSpPr/>
            <p:nvPr/>
          </p:nvGrpSpPr>
          <p:grpSpPr>
            <a:xfrm>
              <a:off x="668173" y="338382"/>
              <a:ext cx="311727" cy="311727"/>
              <a:chOff x="387927" y="411018"/>
              <a:chExt cx="311727" cy="311727"/>
            </a:xfrm>
          </p:grpSpPr>
          <p:sp>
            <p:nvSpPr>
              <p:cNvPr id="5" name="矩形 4"/>
              <p:cNvSpPr/>
              <p:nvPr/>
            </p:nvSpPr>
            <p:spPr>
              <a:xfrm>
                <a:off x="387927" y="411018"/>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91836" y="514927"/>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7" name="文本框 6"/>
          <p:cNvSpPr txBox="1"/>
          <p:nvPr/>
        </p:nvSpPr>
        <p:spPr>
          <a:xfrm>
            <a:off x="472951" y="955096"/>
            <a:ext cx="11246099" cy="1477328"/>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点击输入详细内容点击输入详细内容点击输入详细内容点击输入详细内容点击输入详细点击输入详细内容点击输入详细内容点击输入详细内容点击输入详细内容点击输入详细点击输入详细内容点击输入详细内容点击输入详细内容点击输入详细内容点击输入详细点击输入详细内容点击输入详细内容点击输入详细内容点击输入详细内容点击输入详细</a:t>
            </a:r>
          </a:p>
          <a:p>
            <a:endPar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11" name="组合 10"/>
          <p:cNvGrpSpPr/>
          <p:nvPr/>
        </p:nvGrpSpPr>
        <p:grpSpPr>
          <a:xfrm>
            <a:off x="669332" y="2511126"/>
            <a:ext cx="10853337" cy="979965"/>
            <a:chOff x="563114" y="2649671"/>
            <a:chExt cx="10853337" cy="979965"/>
          </a:xfrm>
        </p:grpSpPr>
        <p:sp>
          <p:nvSpPr>
            <p:cNvPr id="8" name="泪滴形 7"/>
            <p:cNvSpPr/>
            <p:nvPr/>
          </p:nvSpPr>
          <p:spPr>
            <a:xfrm>
              <a:off x="563114" y="2720476"/>
              <a:ext cx="877455" cy="877455"/>
            </a:xfrm>
            <a:prstGeom prst="teardrop">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01</a:t>
              </a:r>
              <a:endParaRPr lang="zh-CN" altLang="en-US" sz="2800" dirty="0"/>
            </a:p>
          </p:txBody>
        </p:sp>
        <p:sp>
          <p:nvSpPr>
            <p:cNvPr id="9" name="文本框 8"/>
            <p:cNvSpPr txBox="1"/>
            <p:nvPr/>
          </p:nvSpPr>
          <p:spPr>
            <a:xfrm>
              <a:off x="1739265" y="2649671"/>
              <a:ext cx="1852135"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0" name="文本框 9"/>
            <p:cNvSpPr txBox="1"/>
            <p:nvPr/>
          </p:nvSpPr>
          <p:spPr>
            <a:xfrm>
              <a:off x="1739265" y="3260304"/>
              <a:ext cx="9677186" cy="369332"/>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a:t>
              </a:r>
            </a:p>
          </p:txBody>
        </p:sp>
      </p:grpSp>
      <p:grpSp>
        <p:nvGrpSpPr>
          <p:cNvPr id="12" name="组合 11"/>
          <p:cNvGrpSpPr/>
          <p:nvPr/>
        </p:nvGrpSpPr>
        <p:grpSpPr>
          <a:xfrm>
            <a:off x="669332" y="3937045"/>
            <a:ext cx="10853337" cy="979965"/>
            <a:chOff x="563114" y="2649671"/>
            <a:chExt cx="10853337" cy="979965"/>
          </a:xfrm>
        </p:grpSpPr>
        <p:sp>
          <p:nvSpPr>
            <p:cNvPr id="13" name="泪滴形 12"/>
            <p:cNvSpPr/>
            <p:nvPr/>
          </p:nvSpPr>
          <p:spPr>
            <a:xfrm>
              <a:off x="563114" y="2720476"/>
              <a:ext cx="877455" cy="877455"/>
            </a:xfrm>
            <a:prstGeom prst="teardrop">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01</a:t>
              </a:r>
              <a:endParaRPr lang="zh-CN" altLang="en-US" sz="2800" dirty="0"/>
            </a:p>
          </p:txBody>
        </p:sp>
        <p:sp>
          <p:nvSpPr>
            <p:cNvPr id="14" name="文本框 13"/>
            <p:cNvSpPr txBox="1"/>
            <p:nvPr/>
          </p:nvSpPr>
          <p:spPr>
            <a:xfrm>
              <a:off x="1739265" y="2649671"/>
              <a:ext cx="1852135"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 name="文本框 14"/>
            <p:cNvSpPr txBox="1"/>
            <p:nvPr/>
          </p:nvSpPr>
          <p:spPr>
            <a:xfrm>
              <a:off x="1739265" y="3260304"/>
              <a:ext cx="9677186" cy="369332"/>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a:t>
              </a:r>
            </a:p>
          </p:txBody>
        </p:sp>
      </p:grpSp>
      <p:grpSp>
        <p:nvGrpSpPr>
          <p:cNvPr id="16" name="组合 15"/>
          <p:cNvGrpSpPr/>
          <p:nvPr/>
        </p:nvGrpSpPr>
        <p:grpSpPr>
          <a:xfrm>
            <a:off x="669332" y="5362963"/>
            <a:ext cx="10853337" cy="979965"/>
            <a:chOff x="563114" y="2649671"/>
            <a:chExt cx="10853337" cy="979965"/>
          </a:xfrm>
        </p:grpSpPr>
        <p:sp>
          <p:nvSpPr>
            <p:cNvPr id="17" name="泪滴形 16"/>
            <p:cNvSpPr/>
            <p:nvPr/>
          </p:nvSpPr>
          <p:spPr>
            <a:xfrm>
              <a:off x="563114" y="2720476"/>
              <a:ext cx="877455" cy="877455"/>
            </a:xfrm>
            <a:prstGeom prst="teardrop">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01</a:t>
              </a:r>
              <a:endParaRPr lang="zh-CN" altLang="en-US" sz="2800" dirty="0"/>
            </a:p>
          </p:txBody>
        </p:sp>
        <p:sp>
          <p:nvSpPr>
            <p:cNvPr id="18" name="文本框 17"/>
            <p:cNvSpPr txBox="1"/>
            <p:nvPr/>
          </p:nvSpPr>
          <p:spPr>
            <a:xfrm>
              <a:off x="1739265" y="2649671"/>
              <a:ext cx="1852135"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9" name="文本框 18"/>
            <p:cNvSpPr txBox="1"/>
            <p:nvPr/>
          </p:nvSpPr>
          <p:spPr>
            <a:xfrm>
              <a:off x="1739265" y="3260304"/>
              <a:ext cx="9677186" cy="369332"/>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90">
                                          <p:stCondLst>
                                            <p:cond delay="0"/>
                                          </p:stCondLst>
                                        </p:cTn>
                                        <p:tgtEl>
                                          <p:spTgt spid="2"/>
                                        </p:tgtEl>
                                      </p:cBhvr>
                                    </p:animEffect>
                                    <p:anim calcmode="lin" valueType="num">
                                      <p:cBhvr>
                                        <p:cTn id="8" dur="911"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
                                        </p:tgtEl>
                                        <p:attrNameLst>
                                          <p:attrName>ppt_y</p:attrName>
                                        </p:attrNameLst>
                                      </p:cBhvr>
                                      <p:tavLst>
                                        <p:tav tm="0" fmla="#ppt_y-sin(pi*$)/81">
                                          <p:val>
                                            <p:fltVal val="0"/>
                                          </p:val>
                                        </p:tav>
                                        <p:tav tm="100000">
                                          <p:val>
                                            <p:fltVal val="1"/>
                                          </p:val>
                                        </p:tav>
                                      </p:tavLst>
                                    </p:anim>
                                    <p:animScale>
                                      <p:cBhvr>
                                        <p:cTn id="13" dur="13">
                                          <p:stCondLst>
                                            <p:cond delay="325"/>
                                          </p:stCondLst>
                                        </p:cTn>
                                        <p:tgtEl>
                                          <p:spTgt spid="2"/>
                                        </p:tgtEl>
                                      </p:cBhvr>
                                      <p:to x="100000" y="60000"/>
                                    </p:animScale>
                                    <p:animScale>
                                      <p:cBhvr>
                                        <p:cTn id="14" dur="83" decel="50000">
                                          <p:stCondLst>
                                            <p:cond delay="338"/>
                                          </p:stCondLst>
                                        </p:cTn>
                                        <p:tgtEl>
                                          <p:spTgt spid="2"/>
                                        </p:tgtEl>
                                      </p:cBhvr>
                                      <p:to x="100000" y="100000"/>
                                    </p:animScale>
                                    <p:animScale>
                                      <p:cBhvr>
                                        <p:cTn id="15" dur="13">
                                          <p:stCondLst>
                                            <p:cond delay="656"/>
                                          </p:stCondLst>
                                        </p:cTn>
                                        <p:tgtEl>
                                          <p:spTgt spid="2"/>
                                        </p:tgtEl>
                                      </p:cBhvr>
                                      <p:to x="100000" y="80000"/>
                                    </p:animScale>
                                    <p:animScale>
                                      <p:cBhvr>
                                        <p:cTn id="16" dur="83" decel="50000">
                                          <p:stCondLst>
                                            <p:cond delay="669"/>
                                          </p:stCondLst>
                                        </p:cTn>
                                        <p:tgtEl>
                                          <p:spTgt spid="2"/>
                                        </p:tgtEl>
                                      </p:cBhvr>
                                      <p:to x="100000" y="100000"/>
                                    </p:animScale>
                                    <p:animScale>
                                      <p:cBhvr>
                                        <p:cTn id="17" dur="13">
                                          <p:stCondLst>
                                            <p:cond delay="821"/>
                                          </p:stCondLst>
                                        </p:cTn>
                                        <p:tgtEl>
                                          <p:spTgt spid="2"/>
                                        </p:tgtEl>
                                      </p:cBhvr>
                                      <p:to x="100000" y="90000"/>
                                    </p:animScale>
                                    <p:animScale>
                                      <p:cBhvr>
                                        <p:cTn id="18" dur="83" decel="50000">
                                          <p:stCondLst>
                                            <p:cond delay="834"/>
                                          </p:stCondLst>
                                        </p:cTn>
                                        <p:tgtEl>
                                          <p:spTgt spid="2"/>
                                        </p:tgtEl>
                                      </p:cBhvr>
                                      <p:to x="100000" y="100000"/>
                                    </p:animScale>
                                    <p:animScale>
                                      <p:cBhvr>
                                        <p:cTn id="19" dur="13">
                                          <p:stCondLst>
                                            <p:cond delay="904"/>
                                          </p:stCondLst>
                                        </p:cTn>
                                        <p:tgtEl>
                                          <p:spTgt spid="2"/>
                                        </p:tgtEl>
                                      </p:cBhvr>
                                      <p:to x="100000" y="95000"/>
                                    </p:animScale>
                                    <p:animScale>
                                      <p:cBhvr>
                                        <p:cTn id="20" dur="83" decel="50000">
                                          <p:stCondLst>
                                            <p:cond delay="917"/>
                                          </p:stCondLst>
                                        </p:cTn>
                                        <p:tgtEl>
                                          <p:spTgt spid="2"/>
                                        </p:tgtEl>
                                      </p:cBhvr>
                                      <p:to x="100000" y="100000"/>
                                    </p:animScale>
                                  </p:childTnLst>
                                </p:cTn>
                              </p:par>
                            </p:childTnLst>
                          </p:cTn>
                        </p:par>
                        <p:par>
                          <p:cTn id="21" fill="hold">
                            <p:stCondLst>
                              <p:cond delay="1000"/>
                            </p:stCondLst>
                            <p:childTnLst>
                              <p:par>
                                <p:cTn id="22" presetID="31"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1000" fill="hold"/>
                                        <p:tgtEl>
                                          <p:spTgt spid="7"/>
                                        </p:tgtEl>
                                        <p:attrNameLst>
                                          <p:attrName>ppt_w</p:attrName>
                                        </p:attrNameLst>
                                      </p:cBhvr>
                                      <p:tavLst>
                                        <p:tav tm="0">
                                          <p:val>
                                            <p:fltVal val="0"/>
                                          </p:val>
                                        </p:tav>
                                        <p:tav tm="100000">
                                          <p:val>
                                            <p:strVal val="#ppt_w"/>
                                          </p:val>
                                        </p:tav>
                                      </p:tavLst>
                                    </p:anim>
                                    <p:anim calcmode="lin" valueType="num">
                                      <p:cBhvr>
                                        <p:cTn id="25" dur="1000" fill="hold"/>
                                        <p:tgtEl>
                                          <p:spTgt spid="7"/>
                                        </p:tgtEl>
                                        <p:attrNameLst>
                                          <p:attrName>ppt_h</p:attrName>
                                        </p:attrNameLst>
                                      </p:cBhvr>
                                      <p:tavLst>
                                        <p:tav tm="0">
                                          <p:val>
                                            <p:fltVal val="0"/>
                                          </p:val>
                                        </p:tav>
                                        <p:tav tm="100000">
                                          <p:val>
                                            <p:strVal val="#ppt_h"/>
                                          </p:val>
                                        </p:tav>
                                      </p:tavLst>
                                    </p:anim>
                                    <p:anim calcmode="lin" valueType="num">
                                      <p:cBhvr>
                                        <p:cTn id="26" dur="1000" fill="hold"/>
                                        <p:tgtEl>
                                          <p:spTgt spid="7"/>
                                        </p:tgtEl>
                                        <p:attrNameLst>
                                          <p:attrName>style.rotation</p:attrName>
                                        </p:attrNameLst>
                                      </p:cBhvr>
                                      <p:tavLst>
                                        <p:tav tm="0">
                                          <p:val>
                                            <p:fltVal val="90"/>
                                          </p:val>
                                        </p:tav>
                                        <p:tav tm="100000">
                                          <p:val>
                                            <p:fltVal val="0"/>
                                          </p:val>
                                        </p:tav>
                                      </p:tavLst>
                                    </p:anim>
                                    <p:animEffect transition="in" filter="fade">
                                      <p:cBhvr>
                                        <p:cTn id="27" dur="1000"/>
                                        <p:tgtEl>
                                          <p:spTgt spid="7"/>
                                        </p:tgtEl>
                                      </p:cBhvr>
                                    </p:animEffect>
                                  </p:childTnLst>
                                </p:cTn>
                              </p:par>
                            </p:childTnLst>
                          </p:cTn>
                        </p:par>
                        <p:par>
                          <p:cTn id="28" fill="hold">
                            <p:stCondLst>
                              <p:cond delay="2000"/>
                            </p:stCondLst>
                            <p:childTnLst>
                              <p:par>
                                <p:cTn id="29" presetID="22" presetClass="entr" presetSubtype="8"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par>
                          <p:cTn id="32" fill="hold">
                            <p:stCondLst>
                              <p:cond delay="2500"/>
                            </p:stCondLst>
                            <p:childTnLst>
                              <p:par>
                                <p:cTn id="33" presetID="22" presetClass="entr" presetSubtype="8"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childTnLst>
                          </p:cTn>
                        </p:par>
                        <p:par>
                          <p:cTn id="36" fill="hold">
                            <p:stCondLst>
                              <p:cond delay="3000"/>
                            </p:stCondLst>
                            <p:childTnLst>
                              <p:par>
                                <p:cTn id="37" presetID="22" presetClass="entr" presetSubtype="8" fill="hold"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left)">
                                      <p:cBhvr>
                                        <p:cTn id="3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242626"/>
        </a:solidFill>
        <a:effectLst/>
      </p:bgPr>
    </p:bg>
    <p:spTree>
      <p:nvGrpSpPr>
        <p:cNvPr id="1" name=""/>
        <p:cNvGrpSpPr/>
        <p:nvPr/>
      </p:nvGrpSpPr>
      <p:grpSpPr>
        <a:xfrm>
          <a:off x="0" y="0"/>
          <a:ext cx="0" cy="0"/>
          <a:chOff x="0" y="0"/>
          <a:chExt cx="0" cy="0"/>
        </a:xfrm>
      </p:grpSpPr>
      <p:sp>
        <p:nvSpPr>
          <p:cNvPr id="3" name="文本框 2"/>
          <p:cNvSpPr txBox="1"/>
          <p:nvPr/>
        </p:nvSpPr>
        <p:spPr>
          <a:xfrm>
            <a:off x="3265631" y="2492754"/>
            <a:ext cx="5753101" cy="1200329"/>
          </a:xfrm>
          <a:prstGeom prst="rect">
            <a:avLst/>
          </a:prstGeom>
          <a:noFill/>
        </p:spPr>
        <p:txBody>
          <a:bodyPr wrap="square" rtlCol="0" anchor="ctr" anchorCtr="0">
            <a:spAutoFit/>
          </a:bodyPr>
          <a:lstStyle/>
          <a:p>
            <a:pPr algn="ctr"/>
            <a:r>
              <a:rPr lang="zh-CN" altLang="en-US" sz="7200" b="1" dirty="0">
                <a:solidFill>
                  <a:srgbClr val="FFCF88"/>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谢谢观看</a:t>
            </a:r>
          </a:p>
        </p:txBody>
      </p:sp>
      <p:sp>
        <p:nvSpPr>
          <p:cNvPr id="4" name="文本框 3"/>
          <p:cNvSpPr txBox="1"/>
          <p:nvPr/>
        </p:nvSpPr>
        <p:spPr>
          <a:xfrm>
            <a:off x="3928892" y="3804195"/>
            <a:ext cx="4426578" cy="523220"/>
          </a:xfrm>
          <a:prstGeom prst="rect">
            <a:avLst/>
          </a:prstGeom>
          <a:noFill/>
        </p:spPr>
        <p:txBody>
          <a:bodyPr wrap="square" rtlCol="0" anchor="ctr" anchorCtr="0">
            <a:spAutoFit/>
          </a:bodyPr>
          <a:lstStyle/>
          <a:p>
            <a:pPr algn="ctr"/>
            <a:r>
              <a:rPr lang="en-US" altLang="zh-CN" sz="2800" dirty="0">
                <a:solidFill>
                  <a:schemeClr val="tx1">
                    <a:lumMod val="50000"/>
                    <a:lumOff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THANKS</a:t>
            </a:r>
            <a:endParaRPr lang="zh-CN" altLang="en-US" sz="2800" dirty="0">
              <a:solidFill>
                <a:schemeClr val="tx1">
                  <a:lumMod val="50000"/>
                  <a:lumOff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 name="矩形 5"/>
          <p:cNvSpPr/>
          <p:nvPr/>
        </p:nvSpPr>
        <p:spPr>
          <a:xfrm>
            <a:off x="1064491" y="992911"/>
            <a:ext cx="7564581" cy="3749963"/>
          </a:xfrm>
          <a:prstGeom prst="rect">
            <a:avLst/>
          </a:prstGeom>
          <a:noFill/>
          <a:ln w="25400">
            <a:solidFill>
              <a:schemeClr val="bg1">
                <a:alpha val="2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sp>
        <p:nvSpPr>
          <p:cNvPr id="14" name="矩形 13"/>
          <p:cNvSpPr/>
          <p:nvPr/>
        </p:nvSpPr>
        <p:spPr>
          <a:xfrm>
            <a:off x="3562928" y="2115127"/>
            <a:ext cx="7564581" cy="3749963"/>
          </a:xfrm>
          <a:prstGeom prst="rect">
            <a:avLst/>
          </a:prstGeom>
          <a:noFill/>
          <a:ln w="25400">
            <a:solidFill>
              <a:schemeClr val="bg1">
                <a:alpha val="2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500"/>
                                        <p:tgtEl>
                                          <p:spTgt spid="14"/>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p:cTn id="20"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1555544" y="1338871"/>
            <a:ext cx="2017378" cy="4752111"/>
          </a:xfrm>
          <a:custGeom>
            <a:avLst/>
            <a:gdLst>
              <a:gd name="T0" fmla="*/ 115 w 230"/>
              <a:gd name="T1" fmla="*/ 0 h 621"/>
              <a:gd name="T2" fmla="*/ 115 w 230"/>
              <a:gd name="T3" fmla="*/ 0 h 621"/>
              <a:gd name="T4" fmla="*/ 230 w 230"/>
              <a:gd name="T5" fmla="*/ 115 h 621"/>
              <a:gd name="T6" fmla="*/ 230 w 230"/>
              <a:gd name="T7" fmla="*/ 621 h 621"/>
              <a:gd name="T8" fmla="*/ 0 w 230"/>
              <a:gd name="T9" fmla="*/ 621 h 621"/>
              <a:gd name="T10" fmla="*/ 0 w 230"/>
              <a:gd name="T11" fmla="*/ 115 h 621"/>
              <a:gd name="T12" fmla="*/ 115 w 230"/>
              <a:gd name="T13" fmla="*/ 0 h 621"/>
            </a:gdLst>
            <a:ahLst/>
            <a:cxnLst>
              <a:cxn ang="0">
                <a:pos x="T0" y="T1"/>
              </a:cxn>
              <a:cxn ang="0">
                <a:pos x="T2" y="T3"/>
              </a:cxn>
              <a:cxn ang="0">
                <a:pos x="T4" y="T5"/>
              </a:cxn>
              <a:cxn ang="0">
                <a:pos x="T6" y="T7"/>
              </a:cxn>
              <a:cxn ang="0">
                <a:pos x="T8" y="T9"/>
              </a:cxn>
              <a:cxn ang="0">
                <a:pos x="T10" y="T11"/>
              </a:cxn>
              <a:cxn ang="0">
                <a:pos x="T12" y="T13"/>
              </a:cxn>
            </a:cxnLst>
            <a:rect l="0" t="0" r="r" b="b"/>
            <a:pathLst>
              <a:path w="230" h="621">
                <a:moveTo>
                  <a:pt x="115" y="0"/>
                </a:moveTo>
                <a:cubicBezTo>
                  <a:pt x="115" y="0"/>
                  <a:pt x="115" y="0"/>
                  <a:pt x="115" y="0"/>
                </a:cubicBezTo>
                <a:cubicBezTo>
                  <a:pt x="178" y="0"/>
                  <a:pt x="230" y="52"/>
                  <a:pt x="230" y="115"/>
                </a:cubicBezTo>
                <a:cubicBezTo>
                  <a:pt x="230" y="621"/>
                  <a:pt x="230" y="621"/>
                  <a:pt x="230" y="621"/>
                </a:cubicBezTo>
                <a:cubicBezTo>
                  <a:pt x="0" y="621"/>
                  <a:pt x="0" y="621"/>
                  <a:pt x="0" y="621"/>
                </a:cubicBezTo>
                <a:cubicBezTo>
                  <a:pt x="0" y="115"/>
                  <a:pt x="0" y="115"/>
                  <a:pt x="0" y="115"/>
                </a:cubicBezTo>
                <a:cubicBezTo>
                  <a:pt x="0" y="52"/>
                  <a:pt x="52" y="0"/>
                  <a:pt x="115" y="0"/>
                </a:cubicBezTo>
                <a:close/>
              </a:path>
            </a:pathLst>
          </a:custGeom>
          <a:solidFill>
            <a:srgbClr val="FFCF88"/>
          </a:solidFill>
          <a:ln>
            <a:noFill/>
          </a:ln>
        </p:spPr>
        <p:txBody>
          <a:bodyPr vert="horz" wrap="square" lIns="68580" tIns="34290" rIns="68580" bIns="34290" numCol="1" anchor="t" anchorCtr="0" compatLnSpc="1"/>
          <a:lstStyle/>
          <a:p>
            <a:endParaRPr lang="zh-CN" altLang="en-US">
              <a:solidFill>
                <a:srgbClr val="FFCF88"/>
              </a:solidFill>
            </a:endParaRPr>
          </a:p>
        </p:txBody>
      </p:sp>
      <p:sp>
        <p:nvSpPr>
          <p:cNvPr id="3" name="Freeform 6"/>
          <p:cNvSpPr/>
          <p:nvPr/>
        </p:nvSpPr>
        <p:spPr bwMode="auto">
          <a:xfrm>
            <a:off x="3909437" y="1338870"/>
            <a:ext cx="2019233" cy="4752112"/>
          </a:xfrm>
          <a:custGeom>
            <a:avLst/>
            <a:gdLst>
              <a:gd name="T0" fmla="*/ 115 w 230"/>
              <a:gd name="T1" fmla="*/ 0 h 621"/>
              <a:gd name="T2" fmla="*/ 115 w 230"/>
              <a:gd name="T3" fmla="*/ 0 h 621"/>
              <a:gd name="T4" fmla="*/ 230 w 230"/>
              <a:gd name="T5" fmla="*/ 115 h 621"/>
              <a:gd name="T6" fmla="*/ 230 w 230"/>
              <a:gd name="T7" fmla="*/ 621 h 621"/>
              <a:gd name="T8" fmla="*/ 0 w 230"/>
              <a:gd name="T9" fmla="*/ 621 h 621"/>
              <a:gd name="T10" fmla="*/ 0 w 230"/>
              <a:gd name="T11" fmla="*/ 115 h 621"/>
              <a:gd name="T12" fmla="*/ 115 w 230"/>
              <a:gd name="T13" fmla="*/ 0 h 621"/>
            </a:gdLst>
            <a:ahLst/>
            <a:cxnLst>
              <a:cxn ang="0">
                <a:pos x="T0" y="T1"/>
              </a:cxn>
              <a:cxn ang="0">
                <a:pos x="T2" y="T3"/>
              </a:cxn>
              <a:cxn ang="0">
                <a:pos x="T4" y="T5"/>
              </a:cxn>
              <a:cxn ang="0">
                <a:pos x="T6" y="T7"/>
              </a:cxn>
              <a:cxn ang="0">
                <a:pos x="T8" y="T9"/>
              </a:cxn>
              <a:cxn ang="0">
                <a:pos x="T10" y="T11"/>
              </a:cxn>
              <a:cxn ang="0">
                <a:pos x="T12" y="T13"/>
              </a:cxn>
            </a:cxnLst>
            <a:rect l="0" t="0" r="r" b="b"/>
            <a:pathLst>
              <a:path w="230" h="621">
                <a:moveTo>
                  <a:pt x="115" y="0"/>
                </a:moveTo>
                <a:cubicBezTo>
                  <a:pt x="115" y="0"/>
                  <a:pt x="115" y="0"/>
                  <a:pt x="115" y="0"/>
                </a:cubicBezTo>
                <a:cubicBezTo>
                  <a:pt x="178" y="0"/>
                  <a:pt x="230" y="52"/>
                  <a:pt x="230" y="115"/>
                </a:cubicBezTo>
                <a:cubicBezTo>
                  <a:pt x="230" y="287"/>
                  <a:pt x="230" y="449"/>
                  <a:pt x="230" y="621"/>
                </a:cubicBezTo>
                <a:cubicBezTo>
                  <a:pt x="153" y="621"/>
                  <a:pt x="77" y="621"/>
                  <a:pt x="0" y="621"/>
                </a:cubicBezTo>
                <a:cubicBezTo>
                  <a:pt x="0" y="449"/>
                  <a:pt x="0" y="287"/>
                  <a:pt x="0" y="115"/>
                </a:cubicBezTo>
                <a:cubicBezTo>
                  <a:pt x="0" y="52"/>
                  <a:pt x="52" y="0"/>
                  <a:pt x="115" y="0"/>
                </a:cubicBezTo>
                <a:close/>
              </a:path>
            </a:pathLst>
          </a:custGeom>
          <a:solidFill>
            <a:srgbClr val="FFCF88"/>
          </a:solidFill>
          <a:ln>
            <a:noFill/>
          </a:ln>
        </p:spPr>
        <p:txBody>
          <a:bodyPr vert="horz" wrap="square" lIns="68580" tIns="34290" rIns="68580" bIns="34290" numCol="1" anchor="t" anchorCtr="0" compatLnSpc="1"/>
          <a:lstStyle/>
          <a:p>
            <a:endParaRPr lang="zh-CN" altLang="en-US">
              <a:solidFill>
                <a:srgbClr val="FFCF88"/>
              </a:solidFill>
            </a:endParaRPr>
          </a:p>
        </p:txBody>
      </p:sp>
      <p:sp>
        <p:nvSpPr>
          <p:cNvPr id="4" name="Freeform 7"/>
          <p:cNvSpPr/>
          <p:nvPr/>
        </p:nvSpPr>
        <p:spPr bwMode="auto">
          <a:xfrm>
            <a:off x="6265185" y="1338871"/>
            <a:ext cx="2017378" cy="4752111"/>
          </a:xfrm>
          <a:custGeom>
            <a:avLst/>
            <a:gdLst>
              <a:gd name="T0" fmla="*/ 115 w 230"/>
              <a:gd name="T1" fmla="*/ 0 h 621"/>
              <a:gd name="T2" fmla="*/ 115 w 230"/>
              <a:gd name="T3" fmla="*/ 0 h 621"/>
              <a:gd name="T4" fmla="*/ 230 w 230"/>
              <a:gd name="T5" fmla="*/ 115 h 621"/>
              <a:gd name="T6" fmla="*/ 230 w 230"/>
              <a:gd name="T7" fmla="*/ 621 h 621"/>
              <a:gd name="T8" fmla="*/ 0 w 230"/>
              <a:gd name="T9" fmla="*/ 621 h 621"/>
              <a:gd name="T10" fmla="*/ 0 w 230"/>
              <a:gd name="T11" fmla="*/ 115 h 621"/>
              <a:gd name="T12" fmla="*/ 115 w 230"/>
              <a:gd name="T13" fmla="*/ 0 h 621"/>
            </a:gdLst>
            <a:ahLst/>
            <a:cxnLst>
              <a:cxn ang="0">
                <a:pos x="T0" y="T1"/>
              </a:cxn>
              <a:cxn ang="0">
                <a:pos x="T2" y="T3"/>
              </a:cxn>
              <a:cxn ang="0">
                <a:pos x="T4" y="T5"/>
              </a:cxn>
              <a:cxn ang="0">
                <a:pos x="T6" y="T7"/>
              </a:cxn>
              <a:cxn ang="0">
                <a:pos x="T8" y="T9"/>
              </a:cxn>
              <a:cxn ang="0">
                <a:pos x="T10" y="T11"/>
              </a:cxn>
              <a:cxn ang="0">
                <a:pos x="T12" y="T13"/>
              </a:cxn>
            </a:cxnLst>
            <a:rect l="0" t="0" r="r" b="b"/>
            <a:pathLst>
              <a:path w="230" h="621">
                <a:moveTo>
                  <a:pt x="115" y="0"/>
                </a:moveTo>
                <a:cubicBezTo>
                  <a:pt x="115" y="0"/>
                  <a:pt x="115" y="0"/>
                  <a:pt x="115" y="0"/>
                </a:cubicBezTo>
                <a:cubicBezTo>
                  <a:pt x="178" y="0"/>
                  <a:pt x="230" y="52"/>
                  <a:pt x="230" y="115"/>
                </a:cubicBezTo>
                <a:cubicBezTo>
                  <a:pt x="230" y="287"/>
                  <a:pt x="230" y="449"/>
                  <a:pt x="230" y="621"/>
                </a:cubicBezTo>
                <a:cubicBezTo>
                  <a:pt x="153" y="621"/>
                  <a:pt x="77" y="621"/>
                  <a:pt x="0" y="621"/>
                </a:cubicBezTo>
                <a:cubicBezTo>
                  <a:pt x="0" y="449"/>
                  <a:pt x="0" y="287"/>
                  <a:pt x="0" y="115"/>
                </a:cubicBezTo>
                <a:cubicBezTo>
                  <a:pt x="0" y="52"/>
                  <a:pt x="52" y="0"/>
                  <a:pt x="115" y="0"/>
                </a:cubicBezTo>
                <a:close/>
              </a:path>
            </a:pathLst>
          </a:custGeom>
          <a:solidFill>
            <a:srgbClr val="FFCF88"/>
          </a:solidFill>
          <a:ln>
            <a:noFill/>
          </a:ln>
        </p:spPr>
        <p:txBody>
          <a:bodyPr vert="horz" wrap="square" lIns="68580" tIns="34290" rIns="68580" bIns="34290" numCol="1" anchor="t" anchorCtr="0" compatLnSpc="1"/>
          <a:lstStyle/>
          <a:p>
            <a:endParaRPr lang="zh-CN" altLang="en-US">
              <a:solidFill>
                <a:srgbClr val="FFCF88"/>
              </a:solidFill>
            </a:endParaRPr>
          </a:p>
        </p:txBody>
      </p:sp>
      <p:sp>
        <p:nvSpPr>
          <p:cNvPr id="5" name="Freeform 8"/>
          <p:cNvSpPr/>
          <p:nvPr/>
        </p:nvSpPr>
        <p:spPr bwMode="auto">
          <a:xfrm>
            <a:off x="8619078" y="1338871"/>
            <a:ext cx="2017378" cy="4752111"/>
          </a:xfrm>
          <a:custGeom>
            <a:avLst/>
            <a:gdLst>
              <a:gd name="T0" fmla="*/ 115 w 230"/>
              <a:gd name="T1" fmla="*/ 0 h 621"/>
              <a:gd name="T2" fmla="*/ 115 w 230"/>
              <a:gd name="T3" fmla="*/ 0 h 621"/>
              <a:gd name="T4" fmla="*/ 230 w 230"/>
              <a:gd name="T5" fmla="*/ 115 h 621"/>
              <a:gd name="T6" fmla="*/ 230 w 230"/>
              <a:gd name="T7" fmla="*/ 621 h 621"/>
              <a:gd name="T8" fmla="*/ 0 w 230"/>
              <a:gd name="T9" fmla="*/ 621 h 621"/>
              <a:gd name="T10" fmla="*/ 0 w 230"/>
              <a:gd name="T11" fmla="*/ 115 h 621"/>
              <a:gd name="T12" fmla="*/ 115 w 230"/>
              <a:gd name="T13" fmla="*/ 0 h 621"/>
            </a:gdLst>
            <a:ahLst/>
            <a:cxnLst>
              <a:cxn ang="0">
                <a:pos x="T0" y="T1"/>
              </a:cxn>
              <a:cxn ang="0">
                <a:pos x="T2" y="T3"/>
              </a:cxn>
              <a:cxn ang="0">
                <a:pos x="T4" y="T5"/>
              </a:cxn>
              <a:cxn ang="0">
                <a:pos x="T6" y="T7"/>
              </a:cxn>
              <a:cxn ang="0">
                <a:pos x="T8" y="T9"/>
              </a:cxn>
              <a:cxn ang="0">
                <a:pos x="T10" y="T11"/>
              </a:cxn>
              <a:cxn ang="0">
                <a:pos x="T12" y="T13"/>
              </a:cxn>
            </a:cxnLst>
            <a:rect l="0" t="0" r="r" b="b"/>
            <a:pathLst>
              <a:path w="230" h="621">
                <a:moveTo>
                  <a:pt x="115" y="0"/>
                </a:moveTo>
                <a:cubicBezTo>
                  <a:pt x="115" y="0"/>
                  <a:pt x="115" y="0"/>
                  <a:pt x="115" y="0"/>
                </a:cubicBezTo>
                <a:cubicBezTo>
                  <a:pt x="178" y="0"/>
                  <a:pt x="230" y="52"/>
                  <a:pt x="230" y="115"/>
                </a:cubicBezTo>
                <a:cubicBezTo>
                  <a:pt x="230" y="621"/>
                  <a:pt x="230" y="621"/>
                  <a:pt x="230" y="621"/>
                </a:cubicBezTo>
                <a:cubicBezTo>
                  <a:pt x="0" y="621"/>
                  <a:pt x="0" y="621"/>
                  <a:pt x="0" y="621"/>
                </a:cubicBezTo>
                <a:cubicBezTo>
                  <a:pt x="0" y="115"/>
                  <a:pt x="0" y="115"/>
                  <a:pt x="0" y="115"/>
                </a:cubicBezTo>
                <a:cubicBezTo>
                  <a:pt x="0" y="52"/>
                  <a:pt x="52" y="0"/>
                  <a:pt x="115" y="0"/>
                </a:cubicBezTo>
                <a:close/>
              </a:path>
            </a:pathLst>
          </a:custGeom>
          <a:solidFill>
            <a:srgbClr val="FFCF88"/>
          </a:solidFill>
          <a:ln>
            <a:noFill/>
          </a:ln>
        </p:spPr>
        <p:txBody>
          <a:bodyPr vert="horz" wrap="square" lIns="68580" tIns="34290" rIns="68580" bIns="34290" numCol="1" anchor="t" anchorCtr="0" compatLnSpc="1"/>
          <a:lstStyle/>
          <a:p>
            <a:endParaRPr lang="zh-CN" altLang="en-US">
              <a:solidFill>
                <a:srgbClr val="FFCF88"/>
              </a:solidFill>
            </a:endParaRPr>
          </a:p>
        </p:txBody>
      </p:sp>
      <p:grpSp>
        <p:nvGrpSpPr>
          <p:cNvPr id="35" name="组合 34"/>
          <p:cNvGrpSpPr/>
          <p:nvPr/>
        </p:nvGrpSpPr>
        <p:grpSpPr>
          <a:xfrm>
            <a:off x="8936404" y="1460823"/>
            <a:ext cx="1382724" cy="1384412"/>
            <a:chOff x="8936404" y="1460823"/>
            <a:chExt cx="1382724" cy="1384412"/>
          </a:xfrm>
        </p:grpSpPr>
        <p:sp>
          <p:nvSpPr>
            <p:cNvPr id="7" name="Oval 11"/>
            <p:cNvSpPr>
              <a:spLocks noChangeArrowheads="1"/>
            </p:cNvSpPr>
            <p:nvPr/>
          </p:nvSpPr>
          <p:spPr bwMode="auto">
            <a:xfrm>
              <a:off x="8936404" y="1460823"/>
              <a:ext cx="1382724" cy="1384412"/>
            </a:xfrm>
            <a:prstGeom prst="ellipse">
              <a:avLst/>
            </a:prstGeom>
            <a:solidFill>
              <a:schemeClr val="tx1">
                <a:lumMod val="65000"/>
                <a:lumOff val="35000"/>
              </a:schemeClr>
            </a:solidFill>
            <a:ln>
              <a:noFill/>
            </a:ln>
          </p:spPr>
          <p:txBody>
            <a:bodyPr vert="horz" wrap="square" lIns="68580" tIns="34290" rIns="68580" bIns="34290" numCol="1" anchor="t" anchorCtr="0" compatLnSpc="1"/>
            <a:lstStyle/>
            <a:p>
              <a:endParaRPr lang="zh-CN" altLang="en-US"/>
            </a:p>
          </p:txBody>
        </p:sp>
        <p:sp>
          <p:nvSpPr>
            <p:cNvPr id="8" name="Oval 16"/>
            <p:cNvSpPr>
              <a:spLocks noChangeArrowheads="1"/>
            </p:cNvSpPr>
            <p:nvPr/>
          </p:nvSpPr>
          <p:spPr bwMode="auto">
            <a:xfrm>
              <a:off x="9049521" y="1563808"/>
              <a:ext cx="1164932" cy="1168309"/>
            </a:xfrm>
            <a:prstGeom prst="ellipse">
              <a:avLst/>
            </a:prstGeom>
            <a:solidFill>
              <a:schemeClr val="bg1"/>
            </a:solidFill>
            <a:ln>
              <a:noFill/>
            </a:ln>
          </p:spPr>
          <p:txBody>
            <a:bodyPr vert="horz" wrap="square" lIns="68580" tIns="34290" rIns="68580" bIns="34290" numCol="1" anchor="t" anchorCtr="0" compatLnSpc="1"/>
            <a:lstStyle/>
            <a:p>
              <a:endParaRPr lang="zh-CN" altLang="en-US"/>
            </a:p>
          </p:txBody>
        </p:sp>
        <p:sp>
          <p:nvSpPr>
            <p:cNvPr id="9" name="Oval 20"/>
            <p:cNvSpPr>
              <a:spLocks noChangeArrowheads="1"/>
            </p:cNvSpPr>
            <p:nvPr/>
          </p:nvSpPr>
          <p:spPr bwMode="auto">
            <a:xfrm>
              <a:off x="9128871" y="1651601"/>
              <a:ext cx="997791" cy="1001166"/>
            </a:xfrm>
            <a:prstGeom prst="ellipse">
              <a:avLst/>
            </a:prstGeom>
            <a:solidFill>
              <a:srgbClr val="E8D0A0"/>
            </a:solidFill>
            <a:ln>
              <a:noFill/>
            </a:ln>
          </p:spPr>
          <p:txBody>
            <a:bodyPr vert="horz" wrap="square" lIns="68580" tIns="34290" rIns="68580" bIns="34290" numCol="1" anchor="t" anchorCtr="0" compatLnSpc="1"/>
            <a:lstStyle/>
            <a:p>
              <a:endParaRPr lang="zh-CN" altLang="en-US" dirty="0"/>
            </a:p>
          </p:txBody>
        </p:sp>
        <p:grpSp>
          <p:nvGrpSpPr>
            <p:cNvPr id="50" name="组合 49"/>
            <p:cNvGrpSpPr/>
            <p:nvPr/>
          </p:nvGrpSpPr>
          <p:grpSpPr>
            <a:xfrm>
              <a:off x="9263935" y="1920173"/>
              <a:ext cx="727662" cy="484415"/>
              <a:chOff x="9263935" y="1920173"/>
              <a:chExt cx="727662" cy="484415"/>
            </a:xfrm>
          </p:grpSpPr>
          <p:sp>
            <p:nvSpPr>
              <p:cNvPr id="11" name="Freeform 22"/>
              <p:cNvSpPr>
                <a:spLocks noEditPoints="1"/>
              </p:cNvSpPr>
              <p:nvPr/>
            </p:nvSpPr>
            <p:spPr bwMode="auto">
              <a:xfrm>
                <a:off x="9263935" y="1987575"/>
                <a:ext cx="727661" cy="417013"/>
              </a:xfrm>
              <a:custGeom>
                <a:avLst/>
                <a:gdLst>
                  <a:gd name="T0" fmla="*/ 18 w 91"/>
                  <a:gd name="T1" fmla="*/ 34 h 52"/>
                  <a:gd name="T2" fmla="*/ 27 w 91"/>
                  <a:gd name="T3" fmla="*/ 43 h 52"/>
                  <a:gd name="T4" fmla="*/ 18 w 91"/>
                  <a:gd name="T5" fmla="*/ 52 h 52"/>
                  <a:gd name="T6" fmla="*/ 9 w 91"/>
                  <a:gd name="T7" fmla="*/ 43 h 52"/>
                  <a:gd name="T8" fmla="*/ 18 w 91"/>
                  <a:gd name="T9" fmla="*/ 34 h 52"/>
                  <a:gd name="T10" fmla="*/ 2 w 91"/>
                  <a:gd name="T11" fmla="*/ 41 h 52"/>
                  <a:gd name="T12" fmla="*/ 4 w 91"/>
                  <a:gd name="T13" fmla="*/ 41 h 52"/>
                  <a:gd name="T14" fmla="*/ 5 w 91"/>
                  <a:gd name="T15" fmla="*/ 41 h 52"/>
                  <a:gd name="T16" fmla="*/ 18 w 91"/>
                  <a:gd name="T17" fmla="*/ 31 h 52"/>
                  <a:gd name="T18" fmla="*/ 30 w 91"/>
                  <a:gd name="T19" fmla="*/ 41 h 52"/>
                  <a:gd name="T20" fmla="*/ 58 w 91"/>
                  <a:gd name="T21" fmla="*/ 41 h 52"/>
                  <a:gd name="T22" fmla="*/ 70 w 91"/>
                  <a:gd name="T23" fmla="*/ 31 h 52"/>
                  <a:gd name="T24" fmla="*/ 82 w 91"/>
                  <a:gd name="T25" fmla="*/ 41 h 52"/>
                  <a:gd name="T26" fmla="*/ 91 w 91"/>
                  <a:gd name="T27" fmla="*/ 41 h 52"/>
                  <a:gd name="T28" fmla="*/ 91 w 91"/>
                  <a:gd name="T29" fmla="*/ 27 h 52"/>
                  <a:gd name="T30" fmla="*/ 37 w 91"/>
                  <a:gd name="T31" fmla="*/ 27 h 52"/>
                  <a:gd name="T32" fmla="*/ 37 w 91"/>
                  <a:gd name="T33" fmla="*/ 0 h 52"/>
                  <a:gd name="T34" fmla="*/ 12 w 91"/>
                  <a:gd name="T35" fmla="*/ 0 h 52"/>
                  <a:gd name="T36" fmla="*/ 2 w 91"/>
                  <a:gd name="T37" fmla="*/ 18 h 52"/>
                  <a:gd name="T38" fmla="*/ 2 w 91"/>
                  <a:gd name="T39" fmla="*/ 27 h 52"/>
                  <a:gd name="T40" fmla="*/ 2 w 91"/>
                  <a:gd name="T41" fmla="*/ 30 h 52"/>
                  <a:gd name="T42" fmla="*/ 2 w 91"/>
                  <a:gd name="T43" fmla="*/ 35 h 52"/>
                  <a:gd name="T44" fmla="*/ 0 w 91"/>
                  <a:gd name="T45" fmla="*/ 35 h 52"/>
                  <a:gd name="T46" fmla="*/ 0 w 91"/>
                  <a:gd name="T47" fmla="*/ 41 h 52"/>
                  <a:gd name="T48" fmla="*/ 2 w 91"/>
                  <a:gd name="T49" fmla="*/ 41 h 52"/>
                  <a:gd name="T50" fmla="*/ 18 w 91"/>
                  <a:gd name="T51" fmla="*/ 39 h 52"/>
                  <a:gd name="T52" fmla="*/ 22 w 91"/>
                  <a:gd name="T53" fmla="*/ 43 h 52"/>
                  <a:gd name="T54" fmla="*/ 18 w 91"/>
                  <a:gd name="T55" fmla="*/ 48 h 52"/>
                  <a:gd name="T56" fmla="*/ 13 w 91"/>
                  <a:gd name="T57" fmla="*/ 43 h 52"/>
                  <a:gd name="T58" fmla="*/ 18 w 91"/>
                  <a:gd name="T59" fmla="*/ 39 h 52"/>
                  <a:gd name="T60" fmla="*/ 70 w 91"/>
                  <a:gd name="T61" fmla="*/ 34 h 52"/>
                  <a:gd name="T62" fmla="*/ 79 w 91"/>
                  <a:gd name="T63" fmla="*/ 43 h 52"/>
                  <a:gd name="T64" fmla="*/ 70 w 91"/>
                  <a:gd name="T65" fmla="*/ 52 h 52"/>
                  <a:gd name="T66" fmla="*/ 61 w 91"/>
                  <a:gd name="T67" fmla="*/ 43 h 52"/>
                  <a:gd name="T68" fmla="*/ 70 w 91"/>
                  <a:gd name="T69" fmla="*/ 34 h 52"/>
                  <a:gd name="T70" fmla="*/ 70 w 91"/>
                  <a:gd name="T71" fmla="*/ 39 h 52"/>
                  <a:gd name="T72" fmla="*/ 74 w 91"/>
                  <a:gd name="T73" fmla="*/ 43 h 52"/>
                  <a:gd name="T74" fmla="*/ 70 w 91"/>
                  <a:gd name="T75" fmla="*/ 48 h 52"/>
                  <a:gd name="T76" fmla="*/ 66 w 91"/>
                  <a:gd name="T77" fmla="*/ 43 h 52"/>
                  <a:gd name="T78" fmla="*/ 70 w 91"/>
                  <a:gd name="T79" fmla="*/ 39 h 52"/>
                  <a:gd name="T80" fmla="*/ 5 w 91"/>
                  <a:gd name="T81" fmla="*/ 18 h 52"/>
                  <a:gd name="T82" fmla="*/ 12 w 91"/>
                  <a:gd name="T83" fmla="*/ 18 h 52"/>
                  <a:gd name="T84" fmla="*/ 12 w 91"/>
                  <a:gd name="T85" fmla="*/ 5 h 52"/>
                  <a:gd name="T86" fmla="*/ 5 w 91"/>
                  <a:gd name="T87" fmla="*/ 18 h 52"/>
                  <a:gd name="T88" fmla="*/ 15 w 91"/>
                  <a:gd name="T89" fmla="*/ 18 h 52"/>
                  <a:gd name="T90" fmla="*/ 27 w 91"/>
                  <a:gd name="T91" fmla="*/ 18 h 52"/>
                  <a:gd name="T92" fmla="*/ 27 w 91"/>
                  <a:gd name="T93" fmla="*/ 5 h 52"/>
                  <a:gd name="T94" fmla="*/ 15 w 91"/>
                  <a:gd name="T95" fmla="*/ 5 h 52"/>
                  <a:gd name="T96" fmla="*/ 15 w 91"/>
                  <a:gd name="T97" fmla="*/ 1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1" h="52">
                    <a:moveTo>
                      <a:pt x="18" y="34"/>
                    </a:moveTo>
                    <a:cubicBezTo>
                      <a:pt x="23" y="34"/>
                      <a:pt x="27" y="38"/>
                      <a:pt x="27" y="43"/>
                    </a:cubicBezTo>
                    <a:cubicBezTo>
                      <a:pt x="27" y="48"/>
                      <a:pt x="23" y="52"/>
                      <a:pt x="18" y="52"/>
                    </a:cubicBezTo>
                    <a:cubicBezTo>
                      <a:pt x="13" y="52"/>
                      <a:pt x="9" y="48"/>
                      <a:pt x="9" y="43"/>
                    </a:cubicBezTo>
                    <a:cubicBezTo>
                      <a:pt x="9" y="38"/>
                      <a:pt x="13" y="34"/>
                      <a:pt x="18" y="34"/>
                    </a:cubicBezTo>
                    <a:close/>
                    <a:moveTo>
                      <a:pt x="2" y="41"/>
                    </a:moveTo>
                    <a:cubicBezTo>
                      <a:pt x="4" y="41"/>
                      <a:pt x="4" y="41"/>
                      <a:pt x="4" y="41"/>
                    </a:cubicBezTo>
                    <a:cubicBezTo>
                      <a:pt x="5" y="41"/>
                      <a:pt x="5" y="41"/>
                      <a:pt x="5" y="41"/>
                    </a:cubicBezTo>
                    <a:cubicBezTo>
                      <a:pt x="6" y="36"/>
                      <a:pt x="11" y="31"/>
                      <a:pt x="18" y="31"/>
                    </a:cubicBezTo>
                    <a:cubicBezTo>
                      <a:pt x="24" y="31"/>
                      <a:pt x="29" y="36"/>
                      <a:pt x="30" y="41"/>
                    </a:cubicBezTo>
                    <a:cubicBezTo>
                      <a:pt x="58" y="41"/>
                      <a:pt x="58" y="41"/>
                      <a:pt x="58" y="41"/>
                    </a:cubicBezTo>
                    <a:cubicBezTo>
                      <a:pt x="58" y="36"/>
                      <a:pt x="64" y="31"/>
                      <a:pt x="70" y="31"/>
                    </a:cubicBezTo>
                    <a:cubicBezTo>
                      <a:pt x="76" y="31"/>
                      <a:pt x="81" y="36"/>
                      <a:pt x="82" y="41"/>
                    </a:cubicBezTo>
                    <a:cubicBezTo>
                      <a:pt x="91" y="41"/>
                      <a:pt x="91" y="41"/>
                      <a:pt x="91" y="41"/>
                    </a:cubicBezTo>
                    <a:cubicBezTo>
                      <a:pt x="91" y="27"/>
                      <a:pt x="91" y="27"/>
                      <a:pt x="91" y="27"/>
                    </a:cubicBezTo>
                    <a:cubicBezTo>
                      <a:pt x="37" y="27"/>
                      <a:pt x="37" y="27"/>
                      <a:pt x="37" y="27"/>
                    </a:cubicBezTo>
                    <a:cubicBezTo>
                      <a:pt x="37" y="0"/>
                      <a:pt x="37" y="0"/>
                      <a:pt x="37" y="0"/>
                    </a:cubicBezTo>
                    <a:cubicBezTo>
                      <a:pt x="12" y="0"/>
                      <a:pt x="12" y="0"/>
                      <a:pt x="12" y="0"/>
                    </a:cubicBezTo>
                    <a:cubicBezTo>
                      <a:pt x="2" y="18"/>
                      <a:pt x="2" y="18"/>
                      <a:pt x="2" y="18"/>
                    </a:cubicBezTo>
                    <a:cubicBezTo>
                      <a:pt x="2" y="27"/>
                      <a:pt x="2" y="27"/>
                      <a:pt x="2" y="27"/>
                    </a:cubicBezTo>
                    <a:cubicBezTo>
                      <a:pt x="2" y="30"/>
                      <a:pt x="2" y="30"/>
                      <a:pt x="2" y="30"/>
                    </a:cubicBezTo>
                    <a:cubicBezTo>
                      <a:pt x="2" y="35"/>
                      <a:pt x="2" y="35"/>
                      <a:pt x="2" y="35"/>
                    </a:cubicBezTo>
                    <a:cubicBezTo>
                      <a:pt x="0" y="35"/>
                      <a:pt x="0" y="35"/>
                      <a:pt x="0" y="35"/>
                    </a:cubicBezTo>
                    <a:cubicBezTo>
                      <a:pt x="0" y="41"/>
                      <a:pt x="0" y="41"/>
                      <a:pt x="0" y="41"/>
                    </a:cubicBezTo>
                    <a:cubicBezTo>
                      <a:pt x="2" y="41"/>
                      <a:pt x="2" y="41"/>
                      <a:pt x="2" y="41"/>
                    </a:cubicBezTo>
                    <a:close/>
                    <a:moveTo>
                      <a:pt x="18" y="39"/>
                    </a:moveTo>
                    <a:cubicBezTo>
                      <a:pt x="20" y="39"/>
                      <a:pt x="22" y="41"/>
                      <a:pt x="22" y="43"/>
                    </a:cubicBezTo>
                    <a:cubicBezTo>
                      <a:pt x="22" y="46"/>
                      <a:pt x="20" y="48"/>
                      <a:pt x="18" y="48"/>
                    </a:cubicBezTo>
                    <a:cubicBezTo>
                      <a:pt x="15" y="48"/>
                      <a:pt x="13" y="46"/>
                      <a:pt x="13" y="43"/>
                    </a:cubicBezTo>
                    <a:cubicBezTo>
                      <a:pt x="13" y="41"/>
                      <a:pt x="15" y="39"/>
                      <a:pt x="18" y="39"/>
                    </a:cubicBezTo>
                    <a:close/>
                    <a:moveTo>
                      <a:pt x="70" y="34"/>
                    </a:moveTo>
                    <a:cubicBezTo>
                      <a:pt x="75" y="34"/>
                      <a:pt x="79" y="38"/>
                      <a:pt x="79" y="43"/>
                    </a:cubicBezTo>
                    <a:cubicBezTo>
                      <a:pt x="79" y="48"/>
                      <a:pt x="75" y="52"/>
                      <a:pt x="70" y="52"/>
                    </a:cubicBezTo>
                    <a:cubicBezTo>
                      <a:pt x="65" y="52"/>
                      <a:pt x="61" y="48"/>
                      <a:pt x="61" y="43"/>
                    </a:cubicBezTo>
                    <a:cubicBezTo>
                      <a:pt x="61" y="38"/>
                      <a:pt x="65" y="34"/>
                      <a:pt x="70" y="34"/>
                    </a:cubicBezTo>
                    <a:close/>
                    <a:moveTo>
                      <a:pt x="70" y="39"/>
                    </a:moveTo>
                    <a:cubicBezTo>
                      <a:pt x="72" y="39"/>
                      <a:pt x="74" y="41"/>
                      <a:pt x="74" y="43"/>
                    </a:cubicBezTo>
                    <a:cubicBezTo>
                      <a:pt x="74" y="46"/>
                      <a:pt x="72" y="48"/>
                      <a:pt x="70" y="48"/>
                    </a:cubicBezTo>
                    <a:cubicBezTo>
                      <a:pt x="67" y="48"/>
                      <a:pt x="66" y="46"/>
                      <a:pt x="66" y="43"/>
                    </a:cubicBezTo>
                    <a:cubicBezTo>
                      <a:pt x="66" y="41"/>
                      <a:pt x="67" y="39"/>
                      <a:pt x="70" y="39"/>
                    </a:cubicBezTo>
                    <a:close/>
                    <a:moveTo>
                      <a:pt x="5" y="18"/>
                    </a:moveTo>
                    <a:cubicBezTo>
                      <a:pt x="12" y="18"/>
                      <a:pt x="12" y="18"/>
                      <a:pt x="12" y="18"/>
                    </a:cubicBezTo>
                    <a:cubicBezTo>
                      <a:pt x="12" y="5"/>
                      <a:pt x="12" y="5"/>
                      <a:pt x="12" y="5"/>
                    </a:cubicBezTo>
                    <a:cubicBezTo>
                      <a:pt x="5" y="18"/>
                      <a:pt x="5" y="18"/>
                      <a:pt x="5" y="18"/>
                    </a:cubicBezTo>
                    <a:close/>
                    <a:moveTo>
                      <a:pt x="15" y="18"/>
                    </a:moveTo>
                    <a:cubicBezTo>
                      <a:pt x="27" y="18"/>
                      <a:pt x="27" y="18"/>
                      <a:pt x="27" y="18"/>
                    </a:cubicBezTo>
                    <a:cubicBezTo>
                      <a:pt x="27" y="5"/>
                      <a:pt x="27" y="5"/>
                      <a:pt x="27" y="5"/>
                    </a:cubicBezTo>
                    <a:cubicBezTo>
                      <a:pt x="15" y="5"/>
                      <a:pt x="15" y="5"/>
                      <a:pt x="15" y="5"/>
                    </a:cubicBezTo>
                    <a:cubicBezTo>
                      <a:pt x="15" y="18"/>
                      <a:pt x="15" y="18"/>
                      <a:pt x="15"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p>
            </p:txBody>
          </p:sp>
          <p:sp>
            <p:nvSpPr>
              <p:cNvPr id="12" name="Freeform 21"/>
              <p:cNvSpPr>
                <a:spLocks noEditPoints="1"/>
              </p:cNvSpPr>
              <p:nvPr/>
            </p:nvSpPr>
            <p:spPr bwMode="auto">
              <a:xfrm>
                <a:off x="9584714" y="1920173"/>
                <a:ext cx="406883" cy="256011"/>
              </a:xfrm>
              <a:custGeom>
                <a:avLst/>
                <a:gdLst>
                  <a:gd name="T0" fmla="*/ 0 w 241"/>
                  <a:gd name="T1" fmla="*/ 0 h 170"/>
                  <a:gd name="T2" fmla="*/ 241 w 241"/>
                  <a:gd name="T3" fmla="*/ 0 h 170"/>
                  <a:gd name="T4" fmla="*/ 241 w 241"/>
                  <a:gd name="T5" fmla="*/ 170 h 170"/>
                  <a:gd name="T6" fmla="*/ 0 w 241"/>
                  <a:gd name="T7" fmla="*/ 170 h 170"/>
                  <a:gd name="T8" fmla="*/ 0 w 241"/>
                  <a:gd name="T9" fmla="*/ 0 h 170"/>
                  <a:gd name="T10" fmla="*/ 0 w 241"/>
                  <a:gd name="T11" fmla="*/ 0 h 170"/>
                  <a:gd name="T12" fmla="*/ 33 w 241"/>
                  <a:gd name="T13" fmla="*/ 71 h 170"/>
                  <a:gd name="T14" fmla="*/ 33 w 241"/>
                  <a:gd name="T15" fmla="*/ 33 h 170"/>
                  <a:gd name="T16" fmla="*/ 208 w 241"/>
                  <a:gd name="T17" fmla="*/ 33 h 170"/>
                  <a:gd name="T18" fmla="*/ 33 w 241"/>
                  <a:gd name="T19" fmla="*/ 71 h 170"/>
                  <a:gd name="T20" fmla="*/ 33 w 241"/>
                  <a:gd name="T21" fmla="*/ 71 h 170"/>
                  <a:gd name="T22" fmla="*/ 33 w 241"/>
                  <a:gd name="T23" fmla="*/ 104 h 170"/>
                  <a:gd name="T24" fmla="*/ 33 w 241"/>
                  <a:gd name="T25" fmla="*/ 71 h 170"/>
                  <a:gd name="T26" fmla="*/ 175 w 241"/>
                  <a:gd name="T27" fmla="*/ 71 h 170"/>
                  <a:gd name="T28" fmla="*/ 33 w 241"/>
                  <a:gd name="T29" fmla="*/ 104 h 170"/>
                  <a:gd name="T30" fmla="*/ 33 w 241"/>
                  <a:gd name="T31" fmla="*/ 104 h 170"/>
                  <a:gd name="T32" fmla="*/ 33 w 241"/>
                  <a:gd name="T33" fmla="*/ 142 h 170"/>
                  <a:gd name="T34" fmla="*/ 33 w 241"/>
                  <a:gd name="T35" fmla="*/ 104 h 170"/>
                  <a:gd name="T36" fmla="*/ 132 w 241"/>
                  <a:gd name="T37" fmla="*/ 104 h 170"/>
                  <a:gd name="T38" fmla="*/ 33 w 241"/>
                  <a:gd name="T39" fmla="*/ 142 h 170"/>
                  <a:gd name="T40" fmla="*/ 33 w 241"/>
                  <a:gd name="T41" fmla="*/ 14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1" h="170">
                    <a:moveTo>
                      <a:pt x="0" y="0"/>
                    </a:moveTo>
                    <a:lnTo>
                      <a:pt x="241" y="0"/>
                    </a:lnTo>
                    <a:lnTo>
                      <a:pt x="241" y="170"/>
                    </a:lnTo>
                    <a:lnTo>
                      <a:pt x="0" y="170"/>
                    </a:lnTo>
                    <a:lnTo>
                      <a:pt x="0" y="0"/>
                    </a:lnTo>
                    <a:lnTo>
                      <a:pt x="0" y="0"/>
                    </a:lnTo>
                    <a:close/>
                    <a:moveTo>
                      <a:pt x="33" y="71"/>
                    </a:moveTo>
                    <a:lnTo>
                      <a:pt x="33" y="33"/>
                    </a:lnTo>
                    <a:lnTo>
                      <a:pt x="208" y="33"/>
                    </a:lnTo>
                    <a:lnTo>
                      <a:pt x="33" y="71"/>
                    </a:lnTo>
                    <a:lnTo>
                      <a:pt x="33" y="71"/>
                    </a:lnTo>
                    <a:close/>
                    <a:moveTo>
                      <a:pt x="33" y="104"/>
                    </a:moveTo>
                    <a:lnTo>
                      <a:pt x="33" y="71"/>
                    </a:lnTo>
                    <a:lnTo>
                      <a:pt x="175" y="71"/>
                    </a:lnTo>
                    <a:lnTo>
                      <a:pt x="33" y="104"/>
                    </a:lnTo>
                    <a:lnTo>
                      <a:pt x="33" y="104"/>
                    </a:lnTo>
                    <a:close/>
                    <a:moveTo>
                      <a:pt x="33" y="142"/>
                    </a:moveTo>
                    <a:lnTo>
                      <a:pt x="33" y="104"/>
                    </a:lnTo>
                    <a:lnTo>
                      <a:pt x="132" y="104"/>
                    </a:lnTo>
                    <a:lnTo>
                      <a:pt x="33" y="142"/>
                    </a:lnTo>
                    <a:lnTo>
                      <a:pt x="33" y="14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p>
            </p:txBody>
          </p:sp>
        </p:grpSp>
      </p:grpSp>
      <p:grpSp>
        <p:nvGrpSpPr>
          <p:cNvPr id="39" name="组合 38"/>
          <p:cNvGrpSpPr/>
          <p:nvPr/>
        </p:nvGrpSpPr>
        <p:grpSpPr>
          <a:xfrm>
            <a:off x="6605901" y="1460823"/>
            <a:ext cx="1374282" cy="1384412"/>
            <a:chOff x="6605901" y="1460823"/>
            <a:chExt cx="1374282" cy="1384412"/>
          </a:xfrm>
        </p:grpSpPr>
        <p:grpSp>
          <p:nvGrpSpPr>
            <p:cNvPr id="19" name="组合 18"/>
            <p:cNvGrpSpPr/>
            <p:nvPr/>
          </p:nvGrpSpPr>
          <p:grpSpPr>
            <a:xfrm>
              <a:off x="6605901" y="1460823"/>
              <a:ext cx="1374282" cy="1384412"/>
              <a:chOff x="6605901" y="1460823"/>
              <a:chExt cx="1374282" cy="1384412"/>
            </a:xfrm>
          </p:grpSpPr>
          <p:sp>
            <p:nvSpPr>
              <p:cNvPr id="14" name="Oval 12"/>
              <p:cNvSpPr>
                <a:spLocks noChangeArrowheads="1"/>
              </p:cNvSpPr>
              <p:nvPr/>
            </p:nvSpPr>
            <p:spPr bwMode="auto">
              <a:xfrm>
                <a:off x="6605901" y="1460823"/>
                <a:ext cx="1374282" cy="1384412"/>
              </a:xfrm>
              <a:prstGeom prst="ellipse">
                <a:avLst/>
              </a:prstGeom>
              <a:solidFill>
                <a:schemeClr val="tx1">
                  <a:lumMod val="65000"/>
                  <a:lumOff val="35000"/>
                </a:schemeClr>
              </a:solidFill>
              <a:ln>
                <a:noFill/>
              </a:ln>
            </p:spPr>
            <p:txBody>
              <a:bodyPr vert="horz" wrap="square" lIns="68580" tIns="34290" rIns="68580" bIns="34290" numCol="1" anchor="t" anchorCtr="0" compatLnSpc="1"/>
              <a:lstStyle/>
              <a:p>
                <a:endParaRPr lang="zh-CN" altLang="en-US"/>
              </a:p>
            </p:txBody>
          </p:sp>
          <p:sp>
            <p:nvSpPr>
              <p:cNvPr id="15" name="Oval 17"/>
              <p:cNvSpPr>
                <a:spLocks noChangeArrowheads="1"/>
              </p:cNvSpPr>
              <p:nvPr/>
            </p:nvSpPr>
            <p:spPr bwMode="auto">
              <a:xfrm>
                <a:off x="6710576" y="1563808"/>
                <a:ext cx="1166620" cy="1168309"/>
              </a:xfrm>
              <a:prstGeom prst="ellipse">
                <a:avLst/>
              </a:prstGeom>
              <a:solidFill>
                <a:schemeClr val="bg1"/>
              </a:solidFill>
              <a:ln>
                <a:noFill/>
              </a:ln>
            </p:spPr>
            <p:txBody>
              <a:bodyPr vert="horz" wrap="square" lIns="68580" tIns="34290" rIns="68580" bIns="34290" numCol="1" anchor="t" anchorCtr="0" compatLnSpc="1"/>
              <a:lstStyle/>
              <a:p>
                <a:endParaRPr lang="zh-CN" altLang="en-US"/>
              </a:p>
            </p:txBody>
          </p:sp>
          <p:sp>
            <p:nvSpPr>
              <p:cNvPr id="16" name="Oval 19"/>
              <p:cNvSpPr>
                <a:spLocks noChangeArrowheads="1"/>
              </p:cNvSpPr>
              <p:nvPr/>
            </p:nvSpPr>
            <p:spPr bwMode="auto">
              <a:xfrm>
                <a:off x="6798368" y="1651601"/>
                <a:ext cx="991036" cy="1001166"/>
              </a:xfrm>
              <a:prstGeom prst="ellipse">
                <a:avLst/>
              </a:prstGeom>
              <a:solidFill>
                <a:srgbClr val="E8D0A0"/>
              </a:solidFill>
              <a:ln>
                <a:noFill/>
              </a:ln>
            </p:spPr>
            <p:txBody>
              <a:bodyPr vert="horz" wrap="square" lIns="68580" tIns="34290" rIns="68580" bIns="34290" numCol="1" anchor="t" anchorCtr="0" compatLnSpc="1"/>
              <a:lstStyle/>
              <a:p>
                <a:endParaRPr lang="zh-CN" altLang="en-US" dirty="0"/>
              </a:p>
            </p:txBody>
          </p:sp>
        </p:grpSp>
        <p:grpSp>
          <p:nvGrpSpPr>
            <p:cNvPr id="47" name="组合 46"/>
            <p:cNvGrpSpPr/>
            <p:nvPr/>
          </p:nvGrpSpPr>
          <p:grpSpPr>
            <a:xfrm>
              <a:off x="6973952" y="1844069"/>
              <a:ext cx="638181" cy="616231"/>
              <a:chOff x="6973952" y="1844069"/>
              <a:chExt cx="638181" cy="616231"/>
            </a:xfrm>
          </p:grpSpPr>
          <p:sp>
            <p:nvSpPr>
              <p:cNvPr id="17" name="Freeform 23"/>
              <p:cNvSpPr/>
              <p:nvPr/>
            </p:nvSpPr>
            <p:spPr bwMode="auto">
              <a:xfrm>
                <a:off x="6973952" y="1844069"/>
                <a:ext cx="599349" cy="592596"/>
              </a:xfrm>
              <a:custGeom>
                <a:avLst/>
                <a:gdLst>
                  <a:gd name="T0" fmla="*/ 345 w 355"/>
                  <a:gd name="T1" fmla="*/ 48 h 351"/>
                  <a:gd name="T2" fmla="*/ 345 w 355"/>
                  <a:gd name="T3" fmla="*/ 48 h 351"/>
                  <a:gd name="T4" fmla="*/ 355 w 355"/>
                  <a:gd name="T5" fmla="*/ 76 h 351"/>
                  <a:gd name="T6" fmla="*/ 312 w 355"/>
                  <a:gd name="T7" fmla="*/ 123 h 351"/>
                  <a:gd name="T8" fmla="*/ 279 w 355"/>
                  <a:gd name="T9" fmla="*/ 114 h 351"/>
                  <a:gd name="T10" fmla="*/ 279 w 355"/>
                  <a:gd name="T11" fmla="*/ 114 h 351"/>
                  <a:gd name="T12" fmla="*/ 114 w 355"/>
                  <a:gd name="T13" fmla="*/ 275 h 351"/>
                  <a:gd name="T14" fmla="*/ 114 w 355"/>
                  <a:gd name="T15" fmla="*/ 280 h 351"/>
                  <a:gd name="T16" fmla="*/ 123 w 355"/>
                  <a:gd name="T17" fmla="*/ 313 h 351"/>
                  <a:gd name="T18" fmla="*/ 76 w 355"/>
                  <a:gd name="T19" fmla="*/ 351 h 351"/>
                  <a:gd name="T20" fmla="*/ 47 w 355"/>
                  <a:gd name="T21" fmla="*/ 346 h 351"/>
                  <a:gd name="T22" fmla="*/ 47 w 355"/>
                  <a:gd name="T23" fmla="*/ 346 h 351"/>
                  <a:gd name="T24" fmla="*/ 47 w 355"/>
                  <a:gd name="T25" fmla="*/ 341 h 351"/>
                  <a:gd name="T26" fmla="*/ 80 w 355"/>
                  <a:gd name="T27" fmla="*/ 313 h 351"/>
                  <a:gd name="T28" fmla="*/ 66 w 355"/>
                  <a:gd name="T29" fmla="*/ 289 h 351"/>
                  <a:gd name="T30" fmla="*/ 43 w 355"/>
                  <a:gd name="T31" fmla="*/ 275 h 351"/>
                  <a:gd name="T32" fmla="*/ 14 w 355"/>
                  <a:gd name="T33" fmla="*/ 308 h 351"/>
                  <a:gd name="T34" fmla="*/ 9 w 355"/>
                  <a:gd name="T35" fmla="*/ 308 h 351"/>
                  <a:gd name="T36" fmla="*/ 9 w 355"/>
                  <a:gd name="T37" fmla="*/ 308 h 351"/>
                  <a:gd name="T38" fmla="*/ 0 w 355"/>
                  <a:gd name="T39" fmla="*/ 275 h 351"/>
                  <a:gd name="T40" fmla="*/ 43 w 355"/>
                  <a:gd name="T41" fmla="*/ 232 h 351"/>
                  <a:gd name="T42" fmla="*/ 76 w 355"/>
                  <a:gd name="T43" fmla="*/ 242 h 351"/>
                  <a:gd name="T44" fmla="*/ 80 w 355"/>
                  <a:gd name="T45" fmla="*/ 242 h 351"/>
                  <a:gd name="T46" fmla="*/ 241 w 355"/>
                  <a:gd name="T47" fmla="*/ 81 h 351"/>
                  <a:gd name="T48" fmla="*/ 241 w 355"/>
                  <a:gd name="T49" fmla="*/ 76 h 351"/>
                  <a:gd name="T50" fmla="*/ 232 w 355"/>
                  <a:gd name="T51" fmla="*/ 43 h 351"/>
                  <a:gd name="T52" fmla="*/ 279 w 355"/>
                  <a:gd name="T53" fmla="*/ 0 h 351"/>
                  <a:gd name="T54" fmla="*/ 308 w 355"/>
                  <a:gd name="T55" fmla="*/ 10 h 351"/>
                  <a:gd name="T56" fmla="*/ 308 w 355"/>
                  <a:gd name="T57" fmla="*/ 10 h 351"/>
                  <a:gd name="T58" fmla="*/ 308 w 355"/>
                  <a:gd name="T59" fmla="*/ 10 h 351"/>
                  <a:gd name="T60" fmla="*/ 274 w 355"/>
                  <a:gd name="T61" fmla="*/ 43 h 351"/>
                  <a:gd name="T62" fmla="*/ 289 w 355"/>
                  <a:gd name="T63" fmla="*/ 67 h 351"/>
                  <a:gd name="T64" fmla="*/ 312 w 355"/>
                  <a:gd name="T65" fmla="*/ 81 h 351"/>
                  <a:gd name="T66" fmla="*/ 345 w 355"/>
                  <a:gd name="T67" fmla="*/ 48 h 351"/>
                  <a:gd name="T68" fmla="*/ 345 w 355"/>
                  <a:gd name="T69" fmla="*/ 48 h 351"/>
                  <a:gd name="T70" fmla="*/ 345 w 355"/>
                  <a:gd name="T71" fmla="*/ 48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55" h="351">
                    <a:moveTo>
                      <a:pt x="345" y="48"/>
                    </a:moveTo>
                    <a:lnTo>
                      <a:pt x="345" y="48"/>
                    </a:lnTo>
                    <a:lnTo>
                      <a:pt x="355" y="76"/>
                    </a:lnTo>
                    <a:lnTo>
                      <a:pt x="312" y="123"/>
                    </a:lnTo>
                    <a:lnTo>
                      <a:pt x="279" y="114"/>
                    </a:lnTo>
                    <a:lnTo>
                      <a:pt x="279" y="114"/>
                    </a:lnTo>
                    <a:lnTo>
                      <a:pt x="114" y="275"/>
                    </a:lnTo>
                    <a:lnTo>
                      <a:pt x="114" y="280"/>
                    </a:lnTo>
                    <a:lnTo>
                      <a:pt x="123" y="313"/>
                    </a:lnTo>
                    <a:lnTo>
                      <a:pt x="76" y="351"/>
                    </a:lnTo>
                    <a:lnTo>
                      <a:pt x="47" y="346"/>
                    </a:lnTo>
                    <a:lnTo>
                      <a:pt x="47" y="346"/>
                    </a:lnTo>
                    <a:lnTo>
                      <a:pt x="47" y="341"/>
                    </a:lnTo>
                    <a:lnTo>
                      <a:pt x="80" y="313"/>
                    </a:lnTo>
                    <a:lnTo>
                      <a:pt x="66" y="289"/>
                    </a:lnTo>
                    <a:lnTo>
                      <a:pt x="43" y="275"/>
                    </a:lnTo>
                    <a:lnTo>
                      <a:pt x="14" y="308"/>
                    </a:lnTo>
                    <a:lnTo>
                      <a:pt x="9" y="308"/>
                    </a:lnTo>
                    <a:lnTo>
                      <a:pt x="9" y="308"/>
                    </a:lnTo>
                    <a:lnTo>
                      <a:pt x="0" y="275"/>
                    </a:lnTo>
                    <a:lnTo>
                      <a:pt x="43" y="232"/>
                    </a:lnTo>
                    <a:lnTo>
                      <a:pt x="76" y="242"/>
                    </a:lnTo>
                    <a:lnTo>
                      <a:pt x="80" y="242"/>
                    </a:lnTo>
                    <a:lnTo>
                      <a:pt x="241" y="81"/>
                    </a:lnTo>
                    <a:lnTo>
                      <a:pt x="241" y="76"/>
                    </a:lnTo>
                    <a:lnTo>
                      <a:pt x="232" y="43"/>
                    </a:lnTo>
                    <a:lnTo>
                      <a:pt x="279" y="0"/>
                    </a:lnTo>
                    <a:lnTo>
                      <a:pt x="308" y="10"/>
                    </a:lnTo>
                    <a:lnTo>
                      <a:pt x="308" y="10"/>
                    </a:lnTo>
                    <a:lnTo>
                      <a:pt x="308" y="10"/>
                    </a:lnTo>
                    <a:lnTo>
                      <a:pt x="274" y="43"/>
                    </a:lnTo>
                    <a:lnTo>
                      <a:pt x="289" y="67"/>
                    </a:lnTo>
                    <a:lnTo>
                      <a:pt x="312" y="81"/>
                    </a:lnTo>
                    <a:lnTo>
                      <a:pt x="345" y="48"/>
                    </a:lnTo>
                    <a:lnTo>
                      <a:pt x="345" y="48"/>
                    </a:lnTo>
                    <a:lnTo>
                      <a:pt x="345" y="48"/>
                    </a:lnTo>
                    <a:close/>
                  </a:path>
                </a:pathLst>
              </a:custGeom>
              <a:solidFill>
                <a:schemeClr val="bg1"/>
              </a:solidFill>
              <a:ln>
                <a:noFill/>
              </a:ln>
            </p:spPr>
            <p:txBody>
              <a:bodyPr vert="horz" wrap="square" lIns="68580" tIns="34290" rIns="68580" bIns="34290" numCol="1" anchor="t" anchorCtr="0" compatLnSpc="1"/>
              <a:lstStyle/>
              <a:p>
                <a:endParaRPr lang="zh-CN" altLang="en-US"/>
              </a:p>
            </p:txBody>
          </p:sp>
          <p:sp>
            <p:nvSpPr>
              <p:cNvPr id="18" name="Freeform 24"/>
              <p:cNvSpPr/>
              <p:nvPr/>
            </p:nvSpPr>
            <p:spPr bwMode="auto">
              <a:xfrm>
                <a:off x="7006030" y="1852510"/>
                <a:ext cx="606103" cy="607790"/>
              </a:xfrm>
              <a:custGeom>
                <a:avLst/>
                <a:gdLst>
                  <a:gd name="T0" fmla="*/ 21 w 76"/>
                  <a:gd name="T1" fmla="*/ 18 h 76"/>
                  <a:gd name="T2" fmla="*/ 46 w 76"/>
                  <a:gd name="T3" fmla="*/ 43 h 76"/>
                  <a:gd name="T4" fmla="*/ 52 w 76"/>
                  <a:gd name="T5" fmla="*/ 37 h 76"/>
                  <a:gd name="T6" fmla="*/ 55 w 76"/>
                  <a:gd name="T7" fmla="*/ 40 h 76"/>
                  <a:gd name="T8" fmla="*/ 53 w 76"/>
                  <a:gd name="T9" fmla="*/ 42 h 76"/>
                  <a:gd name="T10" fmla="*/ 74 w 76"/>
                  <a:gd name="T11" fmla="*/ 63 h 76"/>
                  <a:gd name="T12" fmla="*/ 73 w 76"/>
                  <a:gd name="T13" fmla="*/ 73 h 76"/>
                  <a:gd name="T14" fmla="*/ 73 w 76"/>
                  <a:gd name="T15" fmla="*/ 73 h 76"/>
                  <a:gd name="T16" fmla="*/ 63 w 76"/>
                  <a:gd name="T17" fmla="*/ 74 h 76"/>
                  <a:gd name="T18" fmla="*/ 42 w 76"/>
                  <a:gd name="T19" fmla="*/ 53 h 76"/>
                  <a:gd name="T20" fmla="*/ 40 w 76"/>
                  <a:gd name="T21" fmla="*/ 55 h 76"/>
                  <a:gd name="T22" fmla="*/ 37 w 76"/>
                  <a:gd name="T23" fmla="*/ 52 h 76"/>
                  <a:gd name="T24" fmla="*/ 43 w 76"/>
                  <a:gd name="T25" fmla="*/ 46 h 76"/>
                  <a:gd name="T26" fmla="*/ 18 w 76"/>
                  <a:gd name="T27" fmla="*/ 21 h 76"/>
                  <a:gd name="T28" fmla="*/ 11 w 76"/>
                  <a:gd name="T29" fmla="*/ 20 h 76"/>
                  <a:gd name="T30" fmla="*/ 0 w 76"/>
                  <a:gd name="T31" fmla="*/ 9 h 76"/>
                  <a:gd name="T32" fmla="*/ 9 w 76"/>
                  <a:gd name="T33" fmla="*/ 0 h 76"/>
                  <a:gd name="T34" fmla="*/ 21 w 76"/>
                  <a:gd name="T35" fmla="*/ 11 h 76"/>
                  <a:gd name="T36" fmla="*/ 21 w 76"/>
                  <a:gd name="T37" fmla="*/ 1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6" h="76">
                    <a:moveTo>
                      <a:pt x="21" y="18"/>
                    </a:moveTo>
                    <a:cubicBezTo>
                      <a:pt x="46" y="43"/>
                      <a:pt x="46" y="43"/>
                      <a:pt x="46" y="43"/>
                    </a:cubicBezTo>
                    <a:cubicBezTo>
                      <a:pt x="52" y="37"/>
                      <a:pt x="52" y="37"/>
                      <a:pt x="52" y="37"/>
                    </a:cubicBezTo>
                    <a:cubicBezTo>
                      <a:pt x="55" y="40"/>
                      <a:pt x="55" y="40"/>
                      <a:pt x="55" y="40"/>
                    </a:cubicBezTo>
                    <a:cubicBezTo>
                      <a:pt x="53" y="42"/>
                      <a:pt x="53" y="42"/>
                      <a:pt x="53" y="42"/>
                    </a:cubicBezTo>
                    <a:cubicBezTo>
                      <a:pt x="74" y="63"/>
                      <a:pt x="74" y="63"/>
                      <a:pt x="74" y="63"/>
                    </a:cubicBezTo>
                    <a:cubicBezTo>
                      <a:pt x="76" y="65"/>
                      <a:pt x="76" y="70"/>
                      <a:pt x="73" y="73"/>
                    </a:cubicBezTo>
                    <a:cubicBezTo>
                      <a:pt x="73" y="73"/>
                      <a:pt x="73" y="73"/>
                      <a:pt x="73" y="73"/>
                    </a:cubicBezTo>
                    <a:cubicBezTo>
                      <a:pt x="70" y="76"/>
                      <a:pt x="65" y="76"/>
                      <a:pt x="63" y="74"/>
                    </a:cubicBezTo>
                    <a:cubicBezTo>
                      <a:pt x="56" y="67"/>
                      <a:pt x="49" y="60"/>
                      <a:pt x="42" y="53"/>
                    </a:cubicBezTo>
                    <a:cubicBezTo>
                      <a:pt x="40" y="55"/>
                      <a:pt x="40" y="55"/>
                      <a:pt x="40" y="55"/>
                    </a:cubicBezTo>
                    <a:cubicBezTo>
                      <a:pt x="37" y="52"/>
                      <a:pt x="37" y="52"/>
                      <a:pt x="37" y="52"/>
                    </a:cubicBezTo>
                    <a:cubicBezTo>
                      <a:pt x="43" y="46"/>
                      <a:pt x="43" y="46"/>
                      <a:pt x="43" y="46"/>
                    </a:cubicBezTo>
                    <a:cubicBezTo>
                      <a:pt x="18" y="21"/>
                      <a:pt x="18" y="21"/>
                      <a:pt x="18" y="21"/>
                    </a:cubicBezTo>
                    <a:cubicBezTo>
                      <a:pt x="11" y="20"/>
                      <a:pt x="11" y="20"/>
                      <a:pt x="11" y="20"/>
                    </a:cubicBezTo>
                    <a:cubicBezTo>
                      <a:pt x="0" y="9"/>
                      <a:pt x="0" y="9"/>
                      <a:pt x="0" y="9"/>
                    </a:cubicBezTo>
                    <a:cubicBezTo>
                      <a:pt x="9" y="0"/>
                      <a:pt x="9" y="0"/>
                      <a:pt x="9" y="0"/>
                    </a:cubicBezTo>
                    <a:cubicBezTo>
                      <a:pt x="21" y="11"/>
                      <a:pt x="21" y="11"/>
                      <a:pt x="21" y="11"/>
                    </a:cubicBezTo>
                    <a:cubicBezTo>
                      <a:pt x="21" y="18"/>
                      <a:pt x="21" y="18"/>
                      <a:pt x="21" y="18"/>
                    </a:cubicBezTo>
                    <a:close/>
                  </a:path>
                </a:pathLst>
              </a:custGeom>
              <a:solidFill>
                <a:schemeClr val="bg1"/>
              </a:solidFill>
              <a:ln>
                <a:noFill/>
              </a:ln>
            </p:spPr>
            <p:txBody>
              <a:bodyPr vert="horz" wrap="square" lIns="68580" tIns="34290" rIns="68580" bIns="34290" numCol="1" anchor="t" anchorCtr="0" compatLnSpc="1"/>
              <a:lstStyle/>
              <a:p>
                <a:endParaRPr lang="zh-CN" altLang="en-US"/>
              </a:p>
            </p:txBody>
          </p:sp>
        </p:grpSp>
      </p:grpSp>
      <p:grpSp>
        <p:nvGrpSpPr>
          <p:cNvPr id="36" name="组合 35"/>
          <p:cNvGrpSpPr/>
          <p:nvPr/>
        </p:nvGrpSpPr>
        <p:grpSpPr>
          <a:xfrm>
            <a:off x="1913956" y="1460823"/>
            <a:ext cx="1382724" cy="1384412"/>
            <a:chOff x="1913956" y="1460823"/>
            <a:chExt cx="1382724" cy="1384412"/>
          </a:xfrm>
        </p:grpSpPr>
        <p:grpSp>
          <p:nvGrpSpPr>
            <p:cNvPr id="6" name="组合 5"/>
            <p:cNvGrpSpPr/>
            <p:nvPr/>
          </p:nvGrpSpPr>
          <p:grpSpPr>
            <a:xfrm>
              <a:off x="1913956" y="1460823"/>
              <a:ext cx="1382724" cy="1384412"/>
              <a:chOff x="1913956" y="1460823"/>
              <a:chExt cx="1382724" cy="1384412"/>
            </a:xfrm>
          </p:grpSpPr>
          <p:sp>
            <p:nvSpPr>
              <p:cNvPr id="20" name="Oval 9"/>
              <p:cNvSpPr>
                <a:spLocks noChangeArrowheads="1"/>
              </p:cNvSpPr>
              <p:nvPr/>
            </p:nvSpPr>
            <p:spPr bwMode="auto">
              <a:xfrm>
                <a:off x="1913956" y="1460823"/>
                <a:ext cx="1382724" cy="1384412"/>
              </a:xfrm>
              <a:prstGeom prst="ellipse">
                <a:avLst/>
              </a:prstGeom>
              <a:solidFill>
                <a:schemeClr val="tx1">
                  <a:lumMod val="65000"/>
                  <a:lumOff val="35000"/>
                </a:schemeClr>
              </a:solidFill>
              <a:ln>
                <a:noFill/>
              </a:ln>
            </p:spPr>
            <p:txBody>
              <a:bodyPr vert="horz" wrap="square" lIns="68580" tIns="34290" rIns="68580" bIns="34290" numCol="1" anchor="t" anchorCtr="0" compatLnSpc="1"/>
              <a:lstStyle/>
              <a:p>
                <a:endParaRPr lang="zh-CN" altLang="en-US"/>
              </a:p>
            </p:txBody>
          </p:sp>
          <p:sp>
            <p:nvSpPr>
              <p:cNvPr id="21" name="Oval 13"/>
              <p:cNvSpPr>
                <a:spLocks noChangeArrowheads="1"/>
              </p:cNvSpPr>
              <p:nvPr/>
            </p:nvSpPr>
            <p:spPr bwMode="auto">
              <a:xfrm>
                <a:off x="2018631" y="1563808"/>
                <a:ext cx="1164932" cy="1168309"/>
              </a:xfrm>
              <a:prstGeom prst="ellipse">
                <a:avLst/>
              </a:prstGeom>
              <a:solidFill>
                <a:schemeClr val="bg1"/>
              </a:solidFill>
              <a:ln>
                <a:noFill/>
              </a:ln>
            </p:spPr>
            <p:txBody>
              <a:bodyPr vert="horz" wrap="square" lIns="68580" tIns="34290" rIns="68580" bIns="34290" numCol="1" anchor="t" anchorCtr="0" compatLnSpc="1"/>
              <a:lstStyle/>
              <a:p>
                <a:endParaRPr lang="zh-CN" altLang="en-US"/>
              </a:p>
            </p:txBody>
          </p:sp>
          <p:sp>
            <p:nvSpPr>
              <p:cNvPr id="22" name="Oval 14"/>
              <p:cNvSpPr>
                <a:spLocks noChangeArrowheads="1"/>
              </p:cNvSpPr>
              <p:nvPr/>
            </p:nvSpPr>
            <p:spPr bwMode="auto">
              <a:xfrm>
                <a:off x="2106423" y="1651601"/>
                <a:ext cx="997791" cy="1001166"/>
              </a:xfrm>
              <a:prstGeom prst="ellipse">
                <a:avLst/>
              </a:prstGeom>
              <a:solidFill>
                <a:srgbClr val="E8D0A0"/>
              </a:solidFill>
              <a:ln>
                <a:noFill/>
              </a:ln>
            </p:spPr>
            <p:txBody>
              <a:bodyPr vert="horz" wrap="square" lIns="68580" tIns="34290" rIns="68580" bIns="34290" numCol="1" anchor="t" anchorCtr="0" compatLnSpc="1"/>
              <a:lstStyle/>
              <a:p>
                <a:endParaRPr lang="zh-CN" altLang="en-US"/>
              </a:p>
            </p:txBody>
          </p:sp>
        </p:grpSp>
        <p:sp>
          <p:nvSpPr>
            <p:cNvPr id="23" name="Freeform 25"/>
            <p:cNvSpPr/>
            <p:nvPr/>
          </p:nvSpPr>
          <p:spPr bwMode="auto">
            <a:xfrm>
              <a:off x="2433954" y="1803549"/>
              <a:ext cx="351168" cy="192467"/>
            </a:xfrm>
            <a:custGeom>
              <a:avLst/>
              <a:gdLst>
                <a:gd name="T0" fmla="*/ 170 w 208"/>
                <a:gd name="T1" fmla="*/ 0 h 114"/>
                <a:gd name="T2" fmla="*/ 208 w 208"/>
                <a:gd name="T3" fmla="*/ 114 h 114"/>
                <a:gd name="T4" fmla="*/ 18 w 208"/>
                <a:gd name="T5" fmla="*/ 114 h 114"/>
                <a:gd name="T6" fmla="*/ 0 w 208"/>
                <a:gd name="T7" fmla="*/ 62 h 114"/>
                <a:gd name="T8" fmla="*/ 170 w 208"/>
                <a:gd name="T9" fmla="*/ 0 h 114"/>
                <a:gd name="T10" fmla="*/ 170 w 208"/>
                <a:gd name="T11" fmla="*/ 0 h 114"/>
              </a:gdLst>
              <a:ahLst/>
              <a:cxnLst>
                <a:cxn ang="0">
                  <a:pos x="T0" y="T1"/>
                </a:cxn>
                <a:cxn ang="0">
                  <a:pos x="T2" y="T3"/>
                </a:cxn>
                <a:cxn ang="0">
                  <a:pos x="T4" y="T5"/>
                </a:cxn>
                <a:cxn ang="0">
                  <a:pos x="T6" y="T7"/>
                </a:cxn>
                <a:cxn ang="0">
                  <a:pos x="T8" y="T9"/>
                </a:cxn>
                <a:cxn ang="0">
                  <a:pos x="T10" y="T11"/>
                </a:cxn>
              </a:cxnLst>
              <a:rect l="0" t="0" r="r" b="b"/>
              <a:pathLst>
                <a:path w="208" h="114">
                  <a:moveTo>
                    <a:pt x="170" y="0"/>
                  </a:moveTo>
                  <a:lnTo>
                    <a:pt x="208" y="114"/>
                  </a:lnTo>
                  <a:lnTo>
                    <a:pt x="18" y="114"/>
                  </a:lnTo>
                  <a:lnTo>
                    <a:pt x="0" y="62"/>
                  </a:lnTo>
                  <a:lnTo>
                    <a:pt x="170" y="0"/>
                  </a:lnTo>
                  <a:lnTo>
                    <a:pt x="170" y="0"/>
                  </a:lnTo>
                  <a:close/>
                </a:path>
              </a:pathLst>
            </a:custGeom>
            <a:solidFill>
              <a:schemeClr val="bg1"/>
            </a:solidFill>
            <a:ln>
              <a:noFill/>
            </a:ln>
          </p:spPr>
          <p:txBody>
            <a:bodyPr vert="horz" wrap="square" lIns="68580" tIns="34290" rIns="68580" bIns="34290" numCol="1" anchor="t" anchorCtr="0" compatLnSpc="1"/>
            <a:lstStyle/>
            <a:p>
              <a:endParaRPr lang="zh-CN" altLang="en-US"/>
            </a:p>
          </p:txBody>
        </p:sp>
        <p:sp>
          <p:nvSpPr>
            <p:cNvPr id="24" name="Freeform 26"/>
            <p:cNvSpPr>
              <a:spLocks noEditPoints="1"/>
            </p:cNvSpPr>
            <p:nvPr/>
          </p:nvSpPr>
          <p:spPr bwMode="auto">
            <a:xfrm>
              <a:off x="2185773" y="1908223"/>
              <a:ext cx="710779" cy="601038"/>
            </a:xfrm>
            <a:custGeom>
              <a:avLst/>
              <a:gdLst>
                <a:gd name="T0" fmla="*/ 30 w 89"/>
                <a:gd name="T1" fmla="*/ 36 h 75"/>
                <a:gd name="T2" fmla="*/ 17 w 89"/>
                <a:gd name="T3" fmla="*/ 0 h 75"/>
                <a:gd name="T4" fmla="*/ 17 w 89"/>
                <a:gd name="T5" fmla="*/ 1 h 75"/>
                <a:gd name="T6" fmla="*/ 18 w 89"/>
                <a:gd name="T7" fmla="*/ 1 h 75"/>
                <a:gd name="T8" fmla="*/ 18 w 89"/>
                <a:gd name="T9" fmla="*/ 2 h 75"/>
                <a:gd name="T10" fmla="*/ 18 w 89"/>
                <a:gd name="T11" fmla="*/ 2 h 75"/>
                <a:gd name="T12" fmla="*/ 18 w 89"/>
                <a:gd name="T13" fmla="*/ 2 h 75"/>
                <a:gd name="T14" fmla="*/ 18 w 89"/>
                <a:gd name="T15" fmla="*/ 2 h 75"/>
                <a:gd name="T16" fmla="*/ 18 w 89"/>
                <a:gd name="T17" fmla="*/ 3 h 75"/>
                <a:gd name="T18" fmla="*/ 18 w 89"/>
                <a:gd name="T19" fmla="*/ 3 h 75"/>
                <a:gd name="T20" fmla="*/ 18 w 89"/>
                <a:gd name="T21" fmla="*/ 3 h 75"/>
                <a:gd name="T22" fmla="*/ 19 w 89"/>
                <a:gd name="T23" fmla="*/ 4 h 75"/>
                <a:gd name="T24" fmla="*/ 39 w 89"/>
                <a:gd name="T25" fmla="*/ 13 h 75"/>
                <a:gd name="T26" fmla="*/ 84 w 89"/>
                <a:gd name="T27" fmla="*/ 13 h 75"/>
                <a:gd name="T28" fmla="*/ 74 w 89"/>
                <a:gd name="T29" fmla="*/ 45 h 75"/>
                <a:gd name="T30" fmla="*/ 48 w 89"/>
                <a:gd name="T31" fmla="*/ 45 h 75"/>
                <a:gd name="T32" fmla="*/ 74 w 89"/>
                <a:gd name="T33" fmla="*/ 54 h 75"/>
                <a:gd name="T34" fmla="*/ 33 w 89"/>
                <a:gd name="T35" fmla="*/ 58 h 75"/>
                <a:gd name="T36" fmla="*/ 14 w 89"/>
                <a:gd name="T37" fmla="*/ 5 h 75"/>
                <a:gd name="T38" fmla="*/ 71 w 89"/>
                <a:gd name="T39" fmla="*/ 67 h 75"/>
                <a:gd name="T40" fmla="*/ 67 w 89"/>
                <a:gd name="T41" fmla="*/ 59 h 75"/>
                <a:gd name="T42" fmla="*/ 67 w 89"/>
                <a:gd name="T43" fmla="*/ 59 h 75"/>
                <a:gd name="T44" fmla="*/ 25 w 89"/>
                <a:gd name="T45" fmla="*/ 22 h 75"/>
                <a:gd name="T46" fmla="*/ 25 w 89"/>
                <a:gd name="T47" fmla="*/ 22 h 75"/>
                <a:gd name="T48" fmla="*/ 23 w 89"/>
                <a:gd name="T49" fmla="*/ 17 h 75"/>
                <a:gd name="T50" fmla="*/ 24 w 89"/>
                <a:gd name="T51" fmla="*/ 18 h 75"/>
                <a:gd name="T52" fmla="*/ 24 w 89"/>
                <a:gd name="T53" fmla="*/ 18 h 75"/>
                <a:gd name="T54" fmla="*/ 24 w 89"/>
                <a:gd name="T55" fmla="*/ 19 h 75"/>
                <a:gd name="T56" fmla="*/ 24 w 89"/>
                <a:gd name="T57" fmla="*/ 20 h 75"/>
                <a:gd name="T58" fmla="*/ 24 w 89"/>
                <a:gd name="T59" fmla="*/ 20 h 75"/>
                <a:gd name="T60" fmla="*/ 24 w 89"/>
                <a:gd name="T61" fmla="*/ 20 h 75"/>
                <a:gd name="T62" fmla="*/ 27 w 89"/>
                <a:gd name="T63" fmla="*/ 27 h 75"/>
                <a:gd name="T64" fmla="*/ 27 w 89"/>
                <a:gd name="T65" fmla="*/ 27 h 75"/>
                <a:gd name="T66" fmla="*/ 27 w 89"/>
                <a:gd name="T67" fmla="*/ 27 h 75"/>
                <a:gd name="T68" fmla="*/ 27 w 89"/>
                <a:gd name="T69" fmla="*/ 28 h 75"/>
                <a:gd name="T70" fmla="*/ 27 w 89"/>
                <a:gd name="T71" fmla="*/ 28 h 75"/>
                <a:gd name="T72" fmla="*/ 27 w 89"/>
                <a:gd name="T73" fmla="*/ 27 h 75"/>
                <a:gd name="T74" fmla="*/ 18 w 89"/>
                <a:gd name="T75" fmla="*/ 2 h 75"/>
                <a:gd name="T76" fmla="*/ 18 w 89"/>
                <a:gd name="T77" fmla="*/ 2 h 75"/>
                <a:gd name="T78" fmla="*/ 18 w 89"/>
                <a:gd name="T79" fmla="*/ 4 h 75"/>
                <a:gd name="T80" fmla="*/ 35 w 89"/>
                <a:gd name="T81" fmla="*/ 67 h 75"/>
                <a:gd name="T82" fmla="*/ 39 w 89"/>
                <a:gd name="T83" fmla="*/ 75 h 75"/>
                <a:gd name="T84" fmla="*/ 58 w 89"/>
                <a:gd name="T85" fmla="*/ 41 h 75"/>
                <a:gd name="T86" fmla="*/ 63 w 89"/>
                <a:gd name="T87" fmla="*/ 41 h 75"/>
                <a:gd name="T88" fmla="*/ 63 w 89"/>
                <a:gd name="T89" fmla="*/ 41 h 75"/>
                <a:gd name="T90" fmla="*/ 25 w 89"/>
                <a:gd name="T91" fmla="*/ 21 h 75"/>
                <a:gd name="T92" fmla="*/ 25 w 89"/>
                <a:gd name="T93" fmla="*/ 21 h 75"/>
                <a:gd name="T94" fmla="*/ 25 w 89"/>
                <a:gd name="T95" fmla="*/ 22 h 75"/>
                <a:gd name="T96" fmla="*/ 61 w 89"/>
                <a:gd name="T97" fmla="*/ 22 h 75"/>
                <a:gd name="T98" fmla="*/ 46 w 89"/>
                <a:gd name="T99" fmla="*/ 31 h 75"/>
                <a:gd name="T100" fmla="*/ 64 w 89"/>
                <a:gd name="T101" fmla="*/ 31 h 75"/>
                <a:gd name="T102" fmla="*/ 64 w 89"/>
                <a:gd name="T103" fmla="*/ 31 h 75"/>
                <a:gd name="T104" fmla="*/ 81 w 89"/>
                <a:gd name="T105" fmla="*/ 2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9" h="75">
                  <a:moveTo>
                    <a:pt x="32" y="41"/>
                  </a:moveTo>
                  <a:cubicBezTo>
                    <a:pt x="43" y="41"/>
                    <a:pt x="43" y="41"/>
                    <a:pt x="43" y="41"/>
                  </a:cubicBezTo>
                  <a:cubicBezTo>
                    <a:pt x="43" y="39"/>
                    <a:pt x="43" y="37"/>
                    <a:pt x="42" y="36"/>
                  </a:cubicBezTo>
                  <a:cubicBezTo>
                    <a:pt x="38" y="36"/>
                    <a:pt x="34" y="36"/>
                    <a:pt x="30" y="36"/>
                  </a:cubicBezTo>
                  <a:cubicBezTo>
                    <a:pt x="31" y="37"/>
                    <a:pt x="31" y="39"/>
                    <a:pt x="32" y="41"/>
                  </a:cubicBezTo>
                  <a:close/>
                  <a:moveTo>
                    <a:pt x="0" y="0"/>
                  </a:moveTo>
                  <a:cubicBezTo>
                    <a:pt x="12" y="0"/>
                    <a:pt x="12" y="0"/>
                    <a:pt x="12" y="0"/>
                  </a:cubicBezTo>
                  <a:cubicBezTo>
                    <a:pt x="17" y="0"/>
                    <a:pt x="17" y="0"/>
                    <a:pt x="17" y="0"/>
                  </a:cubicBezTo>
                  <a:cubicBezTo>
                    <a:pt x="17" y="0"/>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8" y="1"/>
                    <a:pt x="18" y="1"/>
                    <a:pt x="18" y="1"/>
                  </a:cubicBezTo>
                  <a:cubicBezTo>
                    <a:pt x="18" y="1"/>
                    <a:pt x="18" y="1"/>
                    <a:pt x="18" y="1"/>
                  </a:cubicBezTo>
                  <a:cubicBezTo>
                    <a:pt x="18" y="1"/>
                    <a:pt x="18" y="1"/>
                    <a:pt x="18" y="1"/>
                  </a:cubicBezTo>
                  <a:cubicBezTo>
                    <a:pt x="18" y="1"/>
                    <a:pt x="18" y="1"/>
                    <a:pt x="18" y="1"/>
                  </a:cubicBezTo>
                  <a:cubicBezTo>
                    <a:pt x="18" y="1"/>
                    <a:pt x="18" y="1"/>
                    <a:pt x="18" y="1"/>
                  </a:cubicBezTo>
                  <a:cubicBezTo>
                    <a:pt x="18" y="1"/>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4"/>
                    <a:pt x="18" y="4"/>
                  </a:cubicBezTo>
                  <a:cubicBezTo>
                    <a:pt x="18" y="4"/>
                    <a:pt x="18" y="4"/>
                    <a:pt x="18" y="4"/>
                  </a:cubicBezTo>
                  <a:cubicBezTo>
                    <a:pt x="18" y="4"/>
                    <a:pt x="18" y="4"/>
                    <a:pt x="18" y="4"/>
                  </a:cubicBezTo>
                  <a:cubicBezTo>
                    <a:pt x="18" y="4"/>
                    <a:pt x="19" y="4"/>
                    <a:pt x="19" y="4"/>
                  </a:cubicBezTo>
                  <a:cubicBezTo>
                    <a:pt x="19" y="4"/>
                    <a:pt x="19" y="4"/>
                    <a:pt x="19" y="4"/>
                  </a:cubicBezTo>
                  <a:cubicBezTo>
                    <a:pt x="19" y="4"/>
                    <a:pt x="19" y="5"/>
                    <a:pt x="19" y="5"/>
                  </a:cubicBezTo>
                  <a:cubicBezTo>
                    <a:pt x="20" y="8"/>
                    <a:pt x="21" y="10"/>
                    <a:pt x="22" y="13"/>
                  </a:cubicBezTo>
                  <a:cubicBezTo>
                    <a:pt x="39" y="13"/>
                    <a:pt x="39" y="13"/>
                    <a:pt x="39" y="13"/>
                  </a:cubicBezTo>
                  <a:cubicBezTo>
                    <a:pt x="44" y="13"/>
                    <a:pt x="44" y="13"/>
                    <a:pt x="44" y="13"/>
                  </a:cubicBezTo>
                  <a:cubicBezTo>
                    <a:pt x="62" y="13"/>
                    <a:pt x="62" y="13"/>
                    <a:pt x="62" y="13"/>
                  </a:cubicBezTo>
                  <a:cubicBezTo>
                    <a:pt x="67" y="13"/>
                    <a:pt x="67" y="13"/>
                    <a:pt x="67" y="13"/>
                  </a:cubicBezTo>
                  <a:cubicBezTo>
                    <a:pt x="84" y="13"/>
                    <a:pt x="84" y="13"/>
                    <a:pt x="84" y="13"/>
                  </a:cubicBezTo>
                  <a:cubicBezTo>
                    <a:pt x="85" y="13"/>
                    <a:pt x="85" y="13"/>
                    <a:pt x="85" y="13"/>
                  </a:cubicBezTo>
                  <a:cubicBezTo>
                    <a:pt x="89" y="13"/>
                    <a:pt x="89" y="13"/>
                    <a:pt x="89" y="13"/>
                  </a:cubicBezTo>
                  <a:cubicBezTo>
                    <a:pt x="85" y="24"/>
                    <a:pt x="81" y="34"/>
                    <a:pt x="77" y="45"/>
                  </a:cubicBezTo>
                  <a:cubicBezTo>
                    <a:pt x="74" y="45"/>
                    <a:pt x="74" y="45"/>
                    <a:pt x="74" y="45"/>
                  </a:cubicBezTo>
                  <a:cubicBezTo>
                    <a:pt x="72" y="45"/>
                    <a:pt x="72" y="45"/>
                    <a:pt x="72" y="45"/>
                  </a:cubicBezTo>
                  <a:cubicBezTo>
                    <a:pt x="62" y="45"/>
                    <a:pt x="62" y="45"/>
                    <a:pt x="62" y="45"/>
                  </a:cubicBezTo>
                  <a:cubicBezTo>
                    <a:pt x="58" y="45"/>
                    <a:pt x="58" y="45"/>
                    <a:pt x="58" y="45"/>
                  </a:cubicBezTo>
                  <a:cubicBezTo>
                    <a:pt x="48" y="45"/>
                    <a:pt x="48" y="45"/>
                    <a:pt x="48" y="45"/>
                  </a:cubicBezTo>
                  <a:cubicBezTo>
                    <a:pt x="44" y="45"/>
                    <a:pt x="44" y="45"/>
                    <a:pt x="44" y="45"/>
                  </a:cubicBezTo>
                  <a:cubicBezTo>
                    <a:pt x="33" y="45"/>
                    <a:pt x="33" y="45"/>
                    <a:pt x="33" y="45"/>
                  </a:cubicBezTo>
                  <a:cubicBezTo>
                    <a:pt x="34" y="48"/>
                    <a:pt x="35" y="51"/>
                    <a:pt x="36" y="54"/>
                  </a:cubicBezTo>
                  <a:cubicBezTo>
                    <a:pt x="74" y="54"/>
                    <a:pt x="74" y="54"/>
                    <a:pt x="74" y="54"/>
                  </a:cubicBezTo>
                  <a:cubicBezTo>
                    <a:pt x="73" y="58"/>
                    <a:pt x="73" y="58"/>
                    <a:pt x="73" y="58"/>
                  </a:cubicBezTo>
                  <a:cubicBezTo>
                    <a:pt x="38" y="58"/>
                    <a:pt x="38" y="58"/>
                    <a:pt x="38" y="58"/>
                  </a:cubicBezTo>
                  <a:cubicBezTo>
                    <a:pt x="33" y="58"/>
                    <a:pt x="33" y="58"/>
                    <a:pt x="33" y="58"/>
                  </a:cubicBezTo>
                  <a:cubicBezTo>
                    <a:pt x="33" y="58"/>
                    <a:pt x="33" y="58"/>
                    <a:pt x="33" y="58"/>
                  </a:cubicBezTo>
                  <a:cubicBezTo>
                    <a:pt x="33" y="58"/>
                    <a:pt x="33" y="58"/>
                    <a:pt x="33" y="58"/>
                  </a:cubicBezTo>
                  <a:cubicBezTo>
                    <a:pt x="32" y="54"/>
                    <a:pt x="30" y="50"/>
                    <a:pt x="29" y="45"/>
                  </a:cubicBezTo>
                  <a:cubicBezTo>
                    <a:pt x="28" y="45"/>
                    <a:pt x="28" y="45"/>
                    <a:pt x="28" y="45"/>
                  </a:cubicBezTo>
                  <a:cubicBezTo>
                    <a:pt x="24" y="32"/>
                    <a:pt x="19" y="18"/>
                    <a:pt x="14" y="5"/>
                  </a:cubicBezTo>
                  <a:cubicBezTo>
                    <a:pt x="0" y="5"/>
                    <a:pt x="0" y="5"/>
                    <a:pt x="0" y="5"/>
                  </a:cubicBezTo>
                  <a:cubicBezTo>
                    <a:pt x="0" y="0"/>
                    <a:pt x="0" y="0"/>
                    <a:pt x="0" y="0"/>
                  </a:cubicBezTo>
                  <a:close/>
                  <a:moveTo>
                    <a:pt x="67" y="63"/>
                  </a:moveTo>
                  <a:cubicBezTo>
                    <a:pt x="69" y="63"/>
                    <a:pt x="71" y="65"/>
                    <a:pt x="71" y="67"/>
                  </a:cubicBezTo>
                  <a:cubicBezTo>
                    <a:pt x="71" y="69"/>
                    <a:pt x="69" y="70"/>
                    <a:pt x="67" y="70"/>
                  </a:cubicBezTo>
                  <a:cubicBezTo>
                    <a:pt x="65" y="70"/>
                    <a:pt x="63" y="69"/>
                    <a:pt x="63" y="67"/>
                  </a:cubicBezTo>
                  <a:cubicBezTo>
                    <a:pt x="63" y="65"/>
                    <a:pt x="65" y="63"/>
                    <a:pt x="67" y="63"/>
                  </a:cubicBezTo>
                  <a:close/>
                  <a:moveTo>
                    <a:pt x="67" y="59"/>
                  </a:moveTo>
                  <a:cubicBezTo>
                    <a:pt x="71" y="59"/>
                    <a:pt x="75" y="62"/>
                    <a:pt x="75" y="67"/>
                  </a:cubicBezTo>
                  <a:cubicBezTo>
                    <a:pt x="75" y="71"/>
                    <a:pt x="71" y="75"/>
                    <a:pt x="67" y="75"/>
                  </a:cubicBezTo>
                  <a:cubicBezTo>
                    <a:pt x="63" y="75"/>
                    <a:pt x="59" y="71"/>
                    <a:pt x="59" y="67"/>
                  </a:cubicBezTo>
                  <a:cubicBezTo>
                    <a:pt x="59" y="62"/>
                    <a:pt x="63" y="59"/>
                    <a:pt x="67" y="59"/>
                  </a:cubicBezTo>
                  <a:close/>
                  <a:moveTo>
                    <a:pt x="25" y="21"/>
                  </a:moveTo>
                  <a:cubicBezTo>
                    <a:pt x="25" y="21"/>
                    <a:pt x="25" y="21"/>
                    <a:pt x="25" y="22"/>
                  </a:cubicBezTo>
                  <a:cubicBezTo>
                    <a:pt x="25" y="22"/>
                    <a:pt x="25" y="22"/>
                    <a:pt x="25" y="22"/>
                  </a:cubicBezTo>
                  <a:cubicBezTo>
                    <a:pt x="25" y="22"/>
                    <a:pt x="25" y="22"/>
                    <a:pt x="25" y="22"/>
                  </a:cubicBezTo>
                  <a:cubicBezTo>
                    <a:pt x="25" y="22"/>
                    <a:pt x="25" y="22"/>
                    <a:pt x="25" y="22"/>
                  </a:cubicBezTo>
                  <a:cubicBezTo>
                    <a:pt x="25" y="22"/>
                    <a:pt x="25" y="22"/>
                    <a:pt x="25" y="22"/>
                  </a:cubicBezTo>
                  <a:cubicBezTo>
                    <a:pt x="25" y="21"/>
                    <a:pt x="25" y="21"/>
                    <a:pt x="25" y="21"/>
                  </a:cubicBezTo>
                  <a:close/>
                  <a:moveTo>
                    <a:pt x="25" y="22"/>
                  </a:moveTo>
                  <a:cubicBezTo>
                    <a:pt x="25" y="22"/>
                    <a:pt x="25" y="22"/>
                    <a:pt x="25" y="22"/>
                  </a:cubicBezTo>
                  <a:cubicBezTo>
                    <a:pt x="30" y="22"/>
                    <a:pt x="35" y="22"/>
                    <a:pt x="40" y="22"/>
                  </a:cubicBezTo>
                  <a:cubicBezTo>
                    <a:pt x="40" y="21"/>
                    <a:pt x="40" y="19"/>
                    <a:pt x="40" y="17"/>
                  </a:cubicBezTo>
                  <a:cubicBezTo>
                    <a:pt x="23" y="17"/>
                    <a:pt x="23" y="17"/>
                    <a:pt x="23" y="17"/>
                  </a:cubicBezTo>
                  <a:cubicBezTo>
                    <a:pt x="23" y="17"/>
                    <a:pt x="23" y="18"/>
                    <a:pt x="23" y="18"/>
                  </a:cubicBezTo>
                  <a:cubicBezTo>
                    <a:pt x="23" y="18"/>
                    <a:pt x="23" y="18"/>
                    <a:pt x="24" y="18"/>
                  </a:cubicBezTo>
                  <a:cubicBezTo>
                    <a:pt x="24" y="18"/>
                    <a:pt x="24" y="18"/>
                    <a:pt x="24" y="18"/>
                  </a:cubicBezTo>
                  <a:cubicBezTo>
                    <a:pt x="24" y="18"/>
                    <a:pt x="24" y="18"/>
                    <a:pt x="24" y="18"/>
                  </a:cubicBezTo>
                  <a:cubicBezTo>
                    <a:pt x="24" y="18"/>
                    <a:pt x="24" y="18"/>
                    <a:pt x="24" y="18"/>
                  </a:cubicBezTo>
                  <a:cubicBezTo>
                    <a:pt x="24" y="18"/>
                    <a:pt x="24" y="18"/>
                    <a:pt x="24" y="18"/>
                  </a:cubicBezTo>
                  <a:cubicBezTo>
                    <a:pt x="24" y="18"/>
                    <a:pt x="24" y="18"/>
                    <a:pt x="24" y="18"/>
                  </a:cubicBezTo>
                  <a:cubicBezTo>
                    <a:pt x="24" y="18"/>
                    <a:pt x="24" y="18"/>
                    <a:pt x="24" y="18"/>
                  </a:cubicBezTo>
                  <a:cubicBezTo>
                    <a:pt x="24" y="19"/>
                    <a:pt x="24" y="19"/>
                    <a:pt x="24" y="19"/>
                  </a:cubicBezTo>
                  <a:cubicBezTo>
                    <a:pt x="24" y="19"/>
                    <a:pt x="24" y="19"/>
                    <a:pt x="24" y="19"/>
                  </a:cubicBezTo>
                  <a:cubicBezTo>
                    <a:pt x="24" y="19"/>
                    <a:pt x="24" y="19"/>
                    <a:pt x="24" y="19"/>
                  </a:cubicBezTo>
                  <a:cubicBezTo>
                    <a:pt x="24" y="19"/>
                    <a:pt x="24" y="19"/>
                    <a:pt x="24" y="19"/>
                  </a:cubicBezTo>
                  <a:cubicBezTo>
                    <a:pt x="24" y="19"/>
                    <a:pt x="24" y="19"/>
                    <a:pt x="24" y="19"/>
                  </a:cubicBezTo>
                  <a:cubicBezTo>
                    <a:pt x="24" y="19"/>
                    <a:pt x="24" y="19"/>
                    <a:pt x="24" y="19"/>
                  </a:cubicBezTo>
                  <a:cubicBezTo>
                    <a:pt x="24" y="19"/>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5" y="22"/>
                    <a:pt x="25" y="22"/>
                    <a:pt x="25" y="22"/>
                  </a:cubicBezTo>
                  <a:close/>
                  <a:moveTo>
                    <a:pt x="27" y="27"/>
                  </a:move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8" y="29"/>
                    <a:pt x="28" y="30"/>
                    <a:pt x="28" y="31"/>
                  </a:cubicBezTo>
                  <a:cubicBezTo>
                    <a:pt x="33" y="31"/>
                    <a:pt x="37" y="31"/>
                    <a:pt x="42" y="31"/>
                  </a:cubicBezTo>
                  <a:cubicBezTo>
                    <a:pt x="41" y="30"/>
                    <a:pt x="41" y="28"/>
                    <a:pt x="41" y="27"/>
                  </a:cubicBezTo>
                  <a:cubicBezTo>
                    <a:pt x="36" y="27"/>
                    <a:pt x="31" y="27"/>
                    <a:pt x="27" y="27"/>
                  </a:cubicBezTo>
                  <a:close/>
                  <a:moveTo>
                    <a:pt x="17" y="0"/>
                  </a:moveTo>
                  <a:cubicBezTo>
                    <a:pt x="17" y="0"/>
                    <a:pt x="17" y="1"/>
                    <a:pt x="17" y="1"/>
                  </a:cubicBezTo>
                  <a:cubicBezTo>
                    <a:pt x="17" y="0"/>
                    <a:pt x="17" y="0"/>
                    <a:pt x="17" y="0"/>
                  </a:cubicBezTo>
                  <a:close/>
                  <a:moveTo>
                    <a:pt x="18" y="2"/>
                  </a:moveTo>
                  <a:cubicBezTo>
                    <a:pt x="18" y="2"/>
                    <a:pt x="18" y="2"/>
                    <a:pt x="18" y="2"/>
                  </a:cubicBezTo>
                  <a:cubicBezTo>
                    <a:pt x="18" y="2"/>
                    <a:pt x="18" y="2"/>
                    <a:pt x="18" y="2"/>
                  </a:cubicBezTo>
                  <a:close/>
                  <a:moveTo>
                    <a:pt x="18" y="2"/>
                  </a:moveTo>
                  <a:cubicBezTo>
                    <a:pt x="18" y="2"/>
                    <a:pt x="18" y="2"/>
                    <a:pt x="18" y="2"/>
                  </a:cubicBezTo>
                  <a:cubicBezTo>
                    <a:pt x="18" y="2"/>
                    <a:pt x="18" y="2"/>
                    <a:pt x="18" y="2"/>
                  </a:cubicBezTo>
                  <a:close/>
                  <a:moveTo>
                    <a:pt x="18" y="4"/>
                  </a:moveTo>
                  <a:cubicBezTo>
                    <a:pt x="18" y="4"/>
                    <a:pt x="19" y="4"/>
                    <a:pt x="19" y="4"/>
                  </a:cubicBezTo>
                  <a:cubicBezTo>
                    <a:pt x="18" y="4"/>
                    <a:pt x="18" y="4"/>
                    <a:pt x="18" y="4"/>
                  </a:cubicBezTo>
                  <a:close/>
                  <a:moveTo>
                    <a:pt x="39" y="63"/>
                  </a:moveTo>
                  <a:cubicBezTo>
                    <a:pt x="41" y="63"/>
                    <a:pt x="42" y="65"/>
                    <a:pt x="42" y="67"/>
                  </a:cubicBezTo>
                  <a:cubicBezTo>
                    <a:pt x="42" y="69"/>
                    <a:pt x="41" y="70"/>
                    <a:pt x="39" y="70"/>
                  </a:cubicBezTo>
                  <a:cubicBezTo>
                    <a:pt x="37" y="70"/>
                    <a:pt x="35" y="69"/>
                    <a:pt x="35" y="67"/>
                  </a:cubicBezTo>
                  <a:cubicBezTo>
                    <a:pt x="35" y="65"/>
                    <a:pt x="37" y="63"/>
                    <a:pt x="39" y="63"/>
                  </a:cubicBezTo>
                  <a:close/>
                  <a:moveTo>
                    <a:pt x="39" y="59"/>
                  </a:moveTo>
                  <a:cubicBezTo>
                    <a:pt x="43" y="59"/>
                    <a:pt x="46" y="62"/>
                    <a:pt x="46" y="67"/>
                  </a:cubicBezTo>
                  <a:cubicBezTo>
                    <a:pt x="46" y="71"/>
                    <a:pt x="43" y="75"/>
                    <a:pt x="39" y="75"/>
                  </a:cubicBezTo>
                  <a:cubicBezTo>
                    <a:pt x="34" y="75"/>
                    <a:pt x="31" y="71"/>
                    <a:pt x="31" y="67"/>
                  </a:cubicBezTo>
                  <a:cubicBezTo>
                    <a:pt x="31" y="62"/>
                    <a:pt x="34" y="59"/>
                    <a:pt x="39" y="59"/>
                  </a:cubicBezTo>
                  <a:close/>
                  <a:moveTo>
                    <a:pt x="47" y="41"/>
                  </a:moveTo>
                  <a:cubicBezTo>
                    <a:pt x="58" y="41"/>
                    <a:pt x="58" y="41"/>
                    <a:pt x="58" y="41"/>
                  </a:cubicBezTo>
                  <a:cubicBezTo>
                    <a:pt x="58" y="39"/>
                    <a:pt x="59" y="37"/>
                    <a:pt x="59" y="36"/>
                  </a:cubicBezTo>
                  <a:cubicBezTo>
                    <a:pt x="55" y="36"/>
                    <a:pt x="51" y="36"/>
                    <a:pt x="47" y="36"/>
                  </a:cubicBezTo>
                  <a:cubicBezTo>
                    <a:pt x="47" y="37"/>
                    <a:pt x="47" y="39"/>
                    <a:pt x="47" y="41"/>
                  </a:cubicBezTo>
                  <a:close/>
                  <a:moveTo>
                    <a:pt x="63" y="41"/>
                  </a:moveTo>
                  <a:cubicBezTo>
                    <a:pt x="74" y="41"/>
                    <a:pt x="74" y="41"/>
                    <a:pt x="74" y="41"/>
                  </a:cubicBezTo>
                  <a:cubicBezTo>
                    <a:pt x="75" y="39"/>
                    <a:pt x="75" y="37"/>
                    <a:pt x="76" y="36"/>
                  </a:cubicBezTo>
                  <a:cubicBezTo>
                    <a:pt x="72" y="36"/>
                    <a:pt x="68" y="36"/>
                    <a:pt x="63" y="36"/>
                  </a:cubicBezTo>
                  <a:cubicBezTo>
                    <a:pt x="63" y="37"/>
                    <a:pt x="63" y="39"/>
                    <a:pt x="63" y="41"/>
                  </a:cubicBezTo>
                  <a:close/>
                  <a:moveTo>
                    <a:pt x="27" y="27"/>
                  </a:moveTo>
                  <a:cubicBezTo>
                    <a:pt x="27" y="27"/>
                    <a:pt x="27" y="27"/>
                    <a:pt x="27" y="27"/>
                  </a:cubicBezTo>
                  <a:cubicBezTo>
                    <a:pt x="27" y="27"/>
                    <a:pt x="27" y="27"/>
                    <a:pt x="27" y="27"/>
                  </a:cubicBezTo>
                  <a:close/>
                  <a:moveTo>
                    <a:pt x="25" y="21"/>
                  </a:moveTo>
                  <a:cubicBezTo>
                    <a:pt x="25" y="21"/>
                    <a:pt x="25" y="21"/>
                    <a:pt x="25" y="21"/>
                  </a:cubicBezTo>
                  <a:cubicBezTo>
                    <a:pt x="25" y="21"/>
                    <a:pt x="25" y="21"/>
                    <a:pt x="25" y="21"/>
                  </a:cubicBezTo>
                  <a:cubicBezTo>
                    <a:pt x="25" y="21"/>
                    <a:pt x="25" y="21"/>
                    <a:pt x="25" y="21"/>
                  </a:cubicBezTo>
                  <a:cubicBezTo>
                    <a:pt x="25" y="21"/>
                    <a:pt x="25" y="21"/>
                    <a:pt x="25" y="21"/>
                  </a:cubicBezTo>
                  <a:cubicBezTo>
                    <a:pt x="25" y="21"/>
                    <a:pt x="25" y="21"/>
                    <a:pt x="25" y="21"/>
                  </a:cubicBezTo>
                  <a:cubicBezTo>
                    <a:pt x="25" y="21"/>
                    <a:pt x="25" y="21"/>
                    <a:pt x="25" y="21"/>
                  </a:cubicBezTo>
                  <a:close/>
                  <a:moveTo>
                    <a:pt x="25" y="22"/>
                  </a:moveTo>
                  <a:cubicBezTo>
                    <a:pt x="25" y="22"/>
                    <a:pt x="25" y="22"/>
                    <a:pt x="25" y="22"/>
                  </a:cubicBezTo>
                  <a:cubicBezTo>
                    <a:pt x="25" y="22"/>
                    <a:pt x="25" y="22"/>
                    <a:pt x="25" y="22"/>
                  </a:cubicBezTo>
                  <a:close/>
                  <a:moveTo>
                    <a:pt x="44" y="17"/>
                  </a:moveTo>
                  <a:cubicBezTo>
                    <a:pt x="44" y="19"/>
                    <a:pt x="45" y="21"/>
                    <a:pt x="45" y="22"/>
                  </a:cubicBezTo>
                  <a:cubicBezTo>
                    <a:pt x="50" y="22"/>
                    <a:pt x="55" y="22"/>
                    <a:pt x="61" y="22"/>
                  </a:cubicBezTo>
                  <a:cubicBezTo>
                    <a:pt x="61" y="21"/>
                    <a:pt x="61" y="19"/>
                    <a:pt x="61" y="17"/>
                  </a:cubicBezTo>
                  <a:cubicBezTo>
                    <a:pt x="44" y="17"/>
                    <a:pt x="44" y="17"/>
                    <a:pt x="44" y="17"/>
                  </a:cubicBezTo>
                  <a:close/>
                  <a:moveTo>
                    <a:pt x="46" y="27"/>
                  </a:moveTo>
                  <a:cubicBezTo>
                    <a:pt x="46" y="28"/>
                    <a:pt x="46" y="30"/>
                    <a:pt x="46" y="31"/>
                  </a:cubicBezTo>
                  <a:cubicBezTo>
                    <a:pt x="51" y="31"/>
                    <a:pt x="55" y="31"/>
                    <a:pt x="59" y="31"/>
                  </a:cubicBezTo>
                  <a:cubicBezTo>
                    <a:pt x="60" y="30"/>
                    <a:pt x="60" y="28"/>
                    <a:pt x="60" y="27"/>
                  </a:cubicBezTo>
                  <a:cubicBezTo>
                    <a:pt x="55" y="27"/>
                    <a:pt x="50" y="27"/>
                    <a:pt x="46" y="27"/>
                  </a:cubicBezTo>
                  <a:close/>
                  <a:moveTo>
                    <a:pt x="64" y="31"/>
                  </a:moveTo>
                  <a:cubicBezTo>
                    <a:pt x="64" y="30"/>
                    <a:pt x="64" y="28"/>
                    <a:pt x="65" y="27"/>
                  </a:cubicBezTo>
                  <a:cubicBezTo>
                    <a:pt x="70" y="27"/>
                    <a:pt x="74" y="27"/>
                    <a:pt x="79" y="27"/>
                  </a:cubicBezTo>
                  <a:cubicBezTo>
                    <a:pt x="78" y="28"/>
                    <a:pt x="78" y="30"/>
                    <a:pt x="77" y="31"/>
                  </a:cubicBezTo>
                  <a:cubicBezTo>
                    <a:pt x="73" y="31"/>
                    <a:pt x="69" y="31"/>
                    <a:pt x="64" y="31"/>
                  </a:cubicBezTo>
                  <a:close/>
                  <a:moveTo>
                    <a:pt x="65" y="22"/>
                  </a:moveTo>
                  <a:cubicBezTo>
                    <a:pt x="65" y="21"/>
                    <a:pt x="66" y="19"/>
                    <a:pt x="66" y="17"/>
                  </a:cubicBezTo>
                  <a:cubicBezTo>
                    <a:pt x="82" y="17"/>
                    <a:pt x="82" y="17"/>
                    <a:pt x="82" y="17"/>
                  </a:cubicBezTo>
                  <a:cubicBezTo>
                    <a:pt x="82" y="19"/>
                    <a:pt x="81" y="21"/>
                    <a:pt x="81" y="22"/>
                  </a:cubicBezTo>
                  <a:cubicBezTo>
                    <a:pt x="76" y="22"/>
                    <a:pt x="71" y="22"/>
                    <a:pt x="65" y="22"/>
                  </a:cubicBezTo>
                  <a:close/>
                </a:path>
              </a:pathLst>
            </a:custGeom>
            <a:solidFill>
              <a:schemeClr val="bg1"/>
            </a:solidFill>
            <a:ln>
              <a:noFill/>
            </a:ln>
          </p:spPr>
          <p:txBody>
            <a:bodyPr vert="horz" wrap="square" lIns="68580" tIns="34290" rIns="68580" bIns="34290" numCol="1" anchor="t" anchorCtr="0" compatLnSpc="1"/>
            <a:lstStyle/>
            <a:p>
              <a:endParaRPr lang="zh-CN" altLang="en-US"/>
            </a:p>
          </p:txBody>
        </p:sp>
      </p:grpSp>
      <p:grpSp>
        <p:nvGrpSpPr>
          <p:cNvPr id="38" name="组合 37"/>
          <p:cNvGrpSpPr/>
          <p:nvPr/>
        </p:nvGrpSpPr>
        <p:grpSpPr>
          <a:xfrm>
            <a:off x="4210542" y="1460823"/>
            <a:ext cx="1372595" cy="1384412"/>
            <a:chOff x="4210542" y="1460823"/>
            <a:chExt cx="1372595" cy="1384412"/>
          </a:xfrm>
        </p:grpSpPr>
        <p:grpSp>
          <p:nvGrpSpPr>
            <p:cNvPr id="13" name="组合 12"/>
            <p:cNvGrpSpPr/>
            <p:nvPr/>
          </p:nvGrpSpPr>
          <p:grpSpPr>
            <a:xfrm>
              <a:off x="4210542" y="1460823"/>
              <a:ext cx="1372595" cy="1384412"/>
              <a:chOff x="4210542" y="1460823"/>
              <a:chExt cx="1372595" cy="1384412"/>
            </a:xfrm>
          </p:grpSpPr>
          <p:sp>
            <p:nvSpPr>
              <p:cNvPr id="26" name="Oval 10"/>
              <p:cNvSpPr>
                <a:spLocks noChangeArrowheads="1"/>
              </p:cNvSpPr>
              <p:nvPr/>
            </p:nvSpPr>
            <p:spPr bwMode="auto">
              <a:xfrm>
                <a:off x="4210542" y="1460823"/>
                <a:ext cx="1372595" cy="1384412"/>
              </a:xfrm>
              <a:prstGeom prst="ellipse">
                <a:avLst/>
              </a:prstGeom>
              <a:solidFill>
                <a:schemeClr val="tx1">
                  <a:lumMod val="65000"/>
                  <a:lumOff val="35000"/>
                </a:schemeClr>
              </a:solidFill>
              <a:ln>
                <a:noFill/>
              </a:ln>
            </p:spPr>
            <p:txBody>
              <a:bodyPr vert="horz" wrap="square" lIns="68580" tIns="34290" rIns="68580" bIns="34290" numCol="1" anchor="t" anchorCtr="0" compatLnSpc="1"/>
              <a:lstStyle/>
              <a:p>
                <a:endParaRPr lang="zh-CN" altLang="en-US"/>
              </a:p>
            </p:txBody>
          </p:sp>
          <p:sp>
            <p:nvSpPr>
              <p:cNvPr id="27" name="Oval 15"/>
              <p:cNvSpPr>
                <a:spLocks noChangeArrowheads="1"/>
              </p:cNvSpPr>
              <p:nvPr/>
            </p:nvSpPr>
            <p:spPr bwMode="auto">
              <a:xfrm>
                <a:off x="4313529" y="1563808"/>
                <a:ext cx="1166620" cy="1168309"/>
              </a:xfrm>
              <a:prstGeom prst="ellipse">
                <a:avLst/>
              </a:prstGeom>
              <a:solidFill>
                <a:schemeClr val="bg1"/>
              </a:solidFill>
              <a:ln>
                <a:noFill/>
              </a:ln>
            </p:spPr>
            <p:txBody>
              <a:bodyPr vert="horz" wrap="square" lIns="68580" tIns="34290" rIns="68580" bIns="34290" numCol="1" anchor="t" anchorCtr="0" compatLnSpc="1"/>
              <a:lstStyle/>
              <a:p>
                <a:endParaRPr lang="zh-CN" altLang="en-US"/>
              </a:p>
            </p:txBody>
          </p:sp>
          <p:sp>
            <p:nvSpPr>
              <p:cNvPr id="28" name="Oval 18"/>
              <p:cNvSpPr>
                <a:spLocks noChangeArrowheads="1"/>
              </p:cNvSpPr>
              <p:nvPr/>
            </p:nvSpPr>
            <p:spPr bwMode="auto">
              <a:xfrm>
                <a:off x="4401320" y="1651601"/>
                <a:ext cx="999478" cy="1001166"/>
              </a:xfrm>
              <a:prstGeom prst="ellipse">
                <a:avLst/>
              </a:prstGeom>
              <a:solidFill>
                <a:srgbClr val="E8D0A0"/>
              </a:solidFill>
              <a:ln>
                <a:noFill/>
              </a:ln>
            </p:spPr>
            <p:txBody>
              <a:bodyPr vert="horz" wrap="square" lIns="68580" tIns="34290" rIns="68580" bIns="34290" numCol="1" anchor="t" anchorCtr="0" compatLnSpc="1"/>
              <a:lstStyle/>
              <a:p>
                <a:endParaRPr lang="zh-CN" altLang="en-US"/>
              </a:p>
            </p:txBody>
          </p:sp>
        </p:grpSp>
        <p:grpSp>
          <p:nvGrpSpPr>
            <p:cNvPr id="46" name="组合 45"/>
            <p:cNvGrpSpPr/>
            <p:nvPr/>
          </p:nvGrpSpPr>
          <p:grpSpPr>
            <a:xfrm>
              <a:off x="4602231" y="1828875"/>
              <a:ext cx="597660" cy="599348"/>
              <a:chOff x="4602231" y="1828875"/>
              <a:chExt cx="597660" cy="599348"/>
            </a:xfrm>
          </p:grpSpPr>
          <p:sp>
            <p:nvSpPr>
              <p:cNvPr id="29" name="Freeform 27"/>
              <p:cNvSpPr/>
              <p:nvPr/>
            </p:nvSpPr>
            <p:spPr bwMode="auto">
              <a:xfrm>
                <a:off x="4602231" y="2156405"/>
                <a:ext cx="597660" cy="271818"/>
              </a:xfrm>
              <a:custGeom>
                <a:avLst/>
                <a:gdLst>
                  <a:gd name="T0" fmla="*/ 0 w 75"/>
                  <a:gd name="T1" fmla="*/ 16 h 34"/>
                  <a:gd name="T2" fmla="*/ 7 w 75"/>
                  <a:gd name="T3" fmla="*/ 5 h 34"/>
                  <a:gd name="T4" fmla="*/ 25 w 75"/>
                  <a:gd name="T5" fmla="*/ 0 h 34"/>
                  <a:gd name="T6" fmla="*/ 37 w 75"/>
                  <a:gd name="T7" fmla="*/ 21 h 34"/>
                  <a:gd name="T8" fmla="*/ 50 w 75"/>
                  <a:gd name="T9" fmla="*/ 0 h 34"/>
                  <a:gd name="T10" fmla="*/ 67 w 75"/>
                  <a:gd name="T11" fmla="*/ 5 h 34"/>
                  <a:gd name="T12" fmla="*/ 75 w 75"/>
                  <a:gd name="T13" fmla="*/ 16 h 34"/>
                  <a:gd name="T14" fmla="*/ 75 w 75"/>
                  <a:gd name="T15" fmla="*/ 34 h 34"/>
                  <a:gd name="T16" fmla="*/ 37 w 75"/>
                  <a:gd name="T17" fmla="*/ 34 h 34"/>
                  <a:gd name="T18" fmla="*/ 0 w 75"/>
                  <a:gd name="T19" fmla="*/ 34 h 34"/>
                  <a:gd name="T20" fmla="*/ 0 w 75"/>
                  <a:gd name="T21" fmla="*/ 1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34">
                    <a:moveTo>
                      <a:pt x="0" y="16"/>
                    </a:moveTo>
                    <a:cubicBezTo>
                      <a:pt x="0" y="11"/>
                      <a:pt x="2" y="7"/>
                      <a:pt x="7" y="5"/>
                    </a:cubicBezTo>
                    <a:cubicBezTo>
                      <a:pt x="25" y="0"/>
                      <a:pt x="25" y="0"/>
                      <a:pt x="25" y="0"/>
                    </a:cubicBezTo>
                    <a:cubicBezTo>
                      <a:pt x="37" y="21"/>
                      <a:pt x="37" y="21"/>
                      <a:pt x="37" y="21"/>
                    </a:cubicBezTo>
                    <a:cubicBezTo>
                      <a:pt x="50" y="0"/>
                      <a:pt x="50" y="0"/>
                      <a:pt x="50" y="0"/>
                    </a:cubicBezTo>
                    <a:cubicBezTo>
                      <a:pt x="67" y="5"/>
                      <a:pt x="67" y="5"/>
                      <a:pt x="67" y="5"/>
                    </a:cubicBezTo>
                    <a:cubicBezTo>
                      <a:pt x="72" y="7"/>
                      <a:pt x="75" y="11"/>
                      <a:pt x="75" y="16"/>
                    </a:cubicBezTo>
                    <a:cubicBezTo>
                      <a:pt x="75" y="34"/>
                      <a:pt x="75" y="34"/>
                      <a:pt x="75" y="34"/>
                    </a:cubicBezTo>
                    <a:cubicBezTo>
                      <a:pt x="37" y="34"/>
                      <a:pt x="37" y="34"/>
                      <a:pt x="37" y="34"/>
                    </a:cubicBezTo>
                    <a:cubicBezTo>
                      <a:pt x="0" y="34"/>
                      <a:pt x="0" y="34"/>
                      <a:pt x="0" y="34"/>
                    </a:cubicBezTo>
                    <a:cubicBezTo>
                      <a:pt x="0" y="16"/>
                      <a:pt x="0" y="16"/>
                      <a:pt x="0" y="16"/>
                    </a:cubicBezTo>
                    <a:close/>
                  </a:path>
                </a:pathLst>
              </a:custGeom>
              <a:solidFill>
                <a:schemeClr val="bg1"/>
              </a:solidFill>
              <a:ln>
                <a:noFill/>
              </a:ln>
            </p:spPr>
            <p:txBody>
              <a:bodyPr vert="horz" wrap="square" lIns="68580" tIns="34290" rIns="68580" bIns="34290" numCol="1" anchor="t" anchorCtr="0" compatLnSpc="1"/>
              <a:lstStyle/>
              <a:p>
                <a:endParaRPr lang="zh-CN" altLang="en-US" dirty="0"/>
              </a:p>
            </p:txBody>
          </p:sp>
          <p:sp>
            <p:nvSpPr>
              <p:cNvPr id="30" name="Freeform 28"/>
              <p:cNvSpPr/>
              <p:nvPr/>
            </p:nvSpPr>
            <p:spPr bwMode="auto">
              <a:xfrm>
                <a:off x="4760931" y="1828875"/>
                <a:ext cx="280259" cy="327531"/>
              </a:xfrm>
              <a:custGeom>
                <a:avLst/>
                <a:gdLst>
                  <a:gd name="T0" fmla="*/ 17 w 35"/>
                  <a:gd name="T1" fmla="*/ 41 h 41"/>
                  <a:gd name="T2" fmla="*/ 5 w 35"/>
                  <a:gd name="T3" fmla="*/ 32 h 41"/>
                  <a:gd name="T4" fmla="*/ 1 w 35"/>
                  <a:gd name="T5" fmla="*/ 12 h 41"/>
                  <a:gd name="T6" fmla="*/ 17 w 35"/>
                  <a:gd name="T7" fmla="*/ 0 h 41"/>
                  <a:gd name="T8" fmla="*/ 33 w 35"/>
                  <a:gd name="T9" fmla="*/ 12 h 41"/>
                  <a:gd name="T10" fmla="*/ 29 w 35"/>
                  <a:gd name="T11" fmla="*/ 32 h 41"/>
                  <a:gd name="T12" fmla="*/ 17 w 35"/>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35" h="41">
                    <a:moveTo>
                      <a:pt x="17" y="41"/>
                    </a:moveTo>
                    <a:cubicBezTo>
                      <a:pt x="12" y="41"/>
                      <a:pt x="8" y="37"/>
                      <a:pt x="5" y="32"/>
                    </a:cubicBezTo>
                    <a:cubicBezTo>
                      <a:pt x="1" y="26"/>
                      <a:pt x="0" y="18"/>
                      <a:pt x="1" y="12"/>
                    </a:cubicBezTo>
                    <a:cubicBezTo>
                      <a:pt x="3" y="5"/>
                      <a:pt x="8" y="0"/>
                      <a:pt x="17" y="0"/>
                    </a:cubicBezTo>
                    <a:cubicBezTo>
                      <a:pt x="26" y="0"/>
                      <a:pt x="31" y="5"/>
                      <a:pt x="33" y="12"/>
                    </a:cubicBezTo>
                    <a:cubicBezTo>
                      <a:pt x="35" y="18"/>
                      <a:pt x="33" y="26"/>
                      <a:pt x="29" y="32"/>
                    </a:cubicBezTo>
                    <a:cubicBezTo>
                      <a:pt x="26" y="37"/>
                      <a:pt x="22" y="41"/>
                      <a:pt x="17" y="41"/>
                    </a:cubicBezTo>
                    <a:close/>
                  </a:path>
                </a:pathLst>
              </a:custGeom>
              <a:solidFill>
                <a:schemeClr val="bg1"/>
              </a:solidFill>
              <a:ln>
                <a:noFill/>
              </a:ln>
            </p:spPr>
            <p:txBody>
              <a:bodyPr vert="horz" wrap="square" lIns="68580" tIns="34290" rIns="68580" bIns="34290" numCol="1" anchor="t" anchorCtr="0" compatLnSpc="1"/>
              <a:lstStyle/>
              <a:p>
                <a:endParaRPr lang="zh-CN" altLang="en-US"/>
              </a:p>
            </p:txBody>
          </p:sp>
        </p:grpSp>
      </p:grpSp>
      <p:grpSp>
        <p:nvGrpSpPr>
          <p:cNvPr id="41" name="组合 40"/>
          <p:cNvGrpSpPr/>
          <p:nvPr/>
        </p:nvGrpSpPr>
        <p:grpSpPr>
          <a:xfrm>
            <a:off x="249230" y="155630"/>
            <a:ext cx="5564673" cy="511414"/>
            <a:chOff x="668173" y="238538"/>
            <a:chExt cx="5564673" cy="511414"/>
          </a:xfrm>
        </p:grpSpPr>
        <p:sp>
          <p:nvSpPr>
            <p:cNvPr id="42" name="矩形 47"/>
            <p:cNvSpPr>
              <a:spLocks noChangeArrowheads="1"/>
            </p:cNvSpPr>
            <p:nvPr/>
          </p:nvSpPr>
          <p:spPr bwMode="auto">
            <a:xfrm>
              <a:off x="1096989" y="238538"/>
              <a:ext cx="5135857" cy="5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标题内容标题内容标题内容标题内容</a:t>
              </a:r>
            </a:p>
          </p:txBody>
        </p:sp>
        <p:grpSp>
          <p:nvGrpSpPr>
            <p:cNvPr id="43" name="组合 42"/>
            <p:cNvGrpSpPr/>
            <p:nvPr/>
          </p:nvGrpSpPr>
          <p:grpSpPr>
            <a:xfrm>
              <a:off x="668173" y="338382"/>
              <a:ext cx="311727" cy="311727"/>
              <a:chOff x="387927" y="411018"/>
              <a:chExt cx="311727" cy="311727"/>
            </a:xfrm>
          </p:grpSpPr>
          <p:sp>
            <p:nvSpPr>
              <p:cNvPr id="44" name="矩形 43"/>
              <p:cNvSpPr/>
              <p:nvPr/>
            </p:nvSpPr>
            <p:spPr>
              <a:xfrm>
                <a:off x="387927" y="411018"/>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491836" y="514927"/>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61" name="文本框 60"/>
          <p:cNvSpPr txBox="1"/>
          <p:nvPr/>
        </p:nvSpPr>
        <p:spPr>
          <a:xfrm>
            <a:off x="1624525" y="3939587"/>
            <a:ext cx="1879417" cy="2031325"/>
          </a:xfrm>
          <a:prstGeom prst="rect">
            <a:avLst/>
          </a:prstGeom>
          <a:noFill/>
        </p:spPr>
        <p:txBody>
          <a:bodyPr wrap="square" rtlCol="0" anchor="ctr" anchorCtr="0">
            <a:spAutoFit/>
          </a:bodyPr>
          <a:lstStyle/>
          <a:p>
            <a:pPr algn="ct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点击输入详细内容点击输入详细内容点击输入详点击输入详细内容点击输入详细内容点击输入详</a:t>
            </a:r>
          </a:p>
          <a:p>
            <a:pPr algn="ct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2" name="文本框 61"/>
          <p:cNvSpPr txBox="1"/>
          <p:nvPr/>
        </p:nvSpPr>
        <p:spPr>
          <a:xfrm>
            <a:off x="1824403" y="3324594"/>
            <a:ext cx="1479660" cy="461665"/>
          </a:xfrm>
          <a:prstGeom prst="rect">
            <a:avLst/>
          </a:prstGeom>
          <a:noFill/>
        </p:spPr>
        <p:txBody>
          <a:bodyPr wrap="square" rtlCol="0" anchor="ctr" anchorCtr="0">
            <a:spAutoFit/>
          </a:bodyPr>
          <a:lstStyle/>
          <a:p>
            <a:pPr algn="ctr"/>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标题文字</a:t>
            </a:r>
          </a:p>
        </p:txBody>
      </p:sp>
      <p:sp>
        <p:nvSpPr>
          <p:cNvPr id="65" name="文本框 64"/>
          <p:cNvSpPr txBox="1"/>
          <p:nvPr/>
        </p:nvSpPr>
        <p:spPr>
          <a:xfrm>
            <a:off x="3979345" y="3939587"/>
            <a:ext cx="1879417" cy="2031325"/>
          </a:xfrm>
          <a:prstGeom prst="rect">
            <a:avLst/>
          </a:prstGeom>
          <a:noFill/>
        </p:spPr>
        <p:txBody>
          <a:bodyPr wrap="square" rtlCol="0" anchor="ctr" anchorCtr="0">
            <a:spAutoFit/>
          </a:bodyPr>
          <a:lstStyle/>
          <a:p>
            <a:pPr algn="ct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点击输入详细内容点击输入详细内容点击输入详点击输入详细内容点击输入详细内容点击输入详</a:t>
            </a:r>
          </a:p>
          <a:p>
            <a:pPr algn="ct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6" name="文本框 65"/>
          <p:cNvSpPr txBox="1"/>
          <p:nvPr/>
        </p:nvSpPr>
        <p:spPr>
          <a:xfrm>
            <a:off x="4179223" y="3324594"/>
            <a:ext cx="1479660" cy="461665"/>
          </a:xfrm>
          <a:prstGeom prst="rect">
            <a:avLst/>
          </a:prstGeom>
          <a:noFill/>
        </p:spPr>
        <p:txBody>
          <a:bodyPr wrap="square" rtlCol="0" anchor="ctr" anchorCtr="0">
            <a:spAutoFit/>
          </a:bodyPr>
          <a:lstStyle/>
          <a:p>
            <a:pPr algn="ctr"/>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标题文字</a:t>
            </a:r>
          </a:p>
        </p:txBody>
      </p:sp>
      <p:sp>
        <p:nvSpPr>
          <p:cNvPr id="68" name="文本框 67"/>
          <p:cNvSpPr txBox="1"/>
          <p:nvPr/>
        </p:nvSpPr>
        <p:spPr>
          <a:xfrm>
            <a:off x="6334166" y="3939587"/>
            <a:ext cx="1879417" cy="2031325"/>
          </a:xfrm>
          <a:prstGeom prst="rect">
            <a:avLst/>
          </a:prstGeom>
          <a:noFill/>
        </p:spPr>
        <p:txBody>
          <a:bodyPr wrap="square" rtlCol="0" anchor="ctr" anchorCtr="0">
            <a:spAutoFit/>
          </a:bodyPr>
          <a:lstStyle/>
          <a:p>
            <a:pPr algn="ct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点击输入详细内容点击输入详细内容点击输入详点击输入详细内容点击输入详细内容点击输入详</a:t>
            </a:r>
          </a:p>
          <a:p>
            <a:pPr algn="ct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9" name="文本框 68"/>
          <p:cNvSpPr txBox="1"/>
          <p:nvPr/>
        </p:nvSpPr>
        <p:spPr>
          <a:xfrm>
            <a:off x="6534044" y="3324594"/>
            <a:ext cx="1479660" cy="461665"/>
          </a:xfrm>
          <a:prstGeom prst="rect">
            <a:avLst/>
          </a:prstGeom>
          <a:noFill/>
        </p:spPr>
        <p:txBody>
          <a:bodyPr wrap="square" rtlCol="0" anchor="ctr" anchorCtr="0">
            <a:spAutoFit/>
          </a:bodyPr>
          <a:lstStyle/>
          <a:p>
            <a:pPr algn="ctr"/>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标题文字</a:t>
            </a:r>
          </a:p>
        </p:txBody>
      </p:sp>
      <p:sp>
        <p:nvSpPr>
          <p:cNvPr id="71" name="文本框 70"/>
          <p:cNvSpPr txBox="1"/>
          <p:nvPr/>
        </p:nvSpPr>
        <p:spPr>
          <a:xfrm>
            <a:off x="8688059" y="3939587"/>
            <a:ext cx="1879417" cy="2031325"/>
          </a:xfrm>
          <a:prstGeom prst="rect">
            <a:avLst/>
          </a:prstGeom>
          <a:noFill/>
        </p:spPr>
        <p:txBody>
          <a:bodyPr wrap="square" rtlCol="0" anchor="ctr" anchorCtr="0">
            <a:spAutoFit/>
          </a:bodyPr>
          <a:lstStyle/>
          <a:p>
            <a:pPr algn="ct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点击输入详细内容点击输入详细内容点击输入详点击输入详细内容点击输入详细内容点击输入详</a:t>
            </a:r>
          </a:p>
          <a:p>
            <a:pPr algn="ct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72" name="文本框 71"/>
          <p:cNvSpPr txBox="1"/>
          <p:nvPr/>
        </p:nvSpPr>
        <p:spPr>
          <a:xfrm>
            <a:off x="8887937" y="3324594"/>
            <a:ext cx="1479660" cy="461665"/>
          </a:xfrm>
          <a:prstGeom prst="rect">
            <a:avLst/>
          </a:prstGeom>
          <a:noFill/>
        </p:spPr>
        <p:txBody>
          <a:bodyPr wrap="square" rtlCol="0" anchor="ctr" anchorCtr="0">
            <a:spAutoFit/>
          </a:bodyPr>
          <a:lstStyle/>
          <a:p>
            <a:pPr algn="ctr"/>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down)">
                                      <p:cBhvr>
                                        <p:cTn id="7" dur="290">
                                          <p:stCondLst>
                                            <p:cond delay="0"/>
                                          </p:stCondLst>
                                        </p:cTn>
                                        <p:tgtEl>
                                          <p:spTgt spid="41"/>
                                        </p:tgtEl>
                                      </p:cBhvr>
                                    </p:animEffect>
                                    <p:anim calcmode="lin" valueType="num">
                                      <p:cBhvr>
                                        <p:cTn id="8" dur="911" tmFilter="0,0; 0.14,0.36; 0.43,0.73; 0.71,0.91; 1.0,1.0">
                                          <p:stCondLst>
                                            <p:cond delay="0"/>
                                          </p:stCondLst>
                                        </p:cTn>
                                        <p:tgtEl>
                                          <p:spTgt spid="41"/>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41"/>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41"/>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41"/>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41"/>
                                        </p:tgtEl>
                                        <p:attrNameLst>
                                          <p:attrName>ppt_y</p:attrName>
                                        </p:attrNameLst>
                                      </p:cBhvr>
                                      <p:tavLst>
                                        <p:tav tm="0" fmla="#ppt_y-sin(pi*$)/81">
                                          <p:val>
                                            <p:fltVal val="0"/>
                                          </p:val>
                                        </p:tav>
                                        <p:tav tm="100000">
                                          <p:val>
                                            <p:fltVal val="1"/>
                                          </p:val>
                                        </p:tav>
                                      </p:tavLst>
                                    </p:anim>
                                    <p:animScale>
                                      <p:cBhvr>
                                        <p:cTn id="13" dur="13">
                                          <p:stCondLst>
                                            <p:cond delay="325"/>
                                          </p:stCondLst>
                                        </p:cTn>
                                        <p:tgtEl>
                                          <p:spTgt spid="41"/>
                                        </p:tgtEl>
                                      </p:cBhvr>
                                      <p:to x="100000" y="60000"/>
                                    </p:animScale>
                                    <p:animScale>
                                      <p:cBhvr>
                                        <p:cTn id="14" dur="83" decel="50000">
                                          <p:stCondLst>
                                            <p:cond delay="338"/>
                                          </p:stCondLst>
                                        </p:cTn>
                                        <p:tgtEl>
                                          <p:spTgt spid="41"/>
                                        </p:tgtEl>
                                      </p:cBhvr>
                                      <p:to x="100000" y="100000"/>
                                    </p:animScale>
                                    <p:animScale>
                                      <p:cBhvr>
                                        <p:cTn id="15" dur="13">
                                          <p:stCondLst>
                                            <p:cond delay="656"/>
                                          </p:stCondLst>
                                        </p:cTn>
                                        <p:tgtEl>
                                          <p:spTgt spid="41"/>
                                        </p:tgtEl>
                                      </p:cBhvr>
                                      <p:to x="100000" y="80000"/>
                                    </p:animScale>
                                    <p:animScale>
                                      <p:cBhvr>
                                        <p:cTn id="16" dur="83" decel="50000">
                                          <p:stCondLst>
                                            <p:cond delay="669"/>
                                          </p:stCondLst>
                                        </p:cTn>
                                        <p:tgtEl>
                                          <p:spTgt spid="41"/>
                                        </p:tgtEl>
                                      </p:cBhvr>
                                      <p:to x="100000" y="100000"/>
                                    </p:animScale>
                                    <p:animScale>
                                      <p:cBhvr>
                                        <p:cTn id="17" dur="13">
                                          <p:stCondLst>
                                            <p:cond delay="821"/>
                                          </p:stCondLst>
                                        </p:cTn>
                                        <p:tgtEl>
                                          <p:spTgt spid="41"/>
                                        </p:tgtEl>
                                      </p:cBhvr>
                                      <p:to x="100000" y="90000"/>
                                    </p:animScale>
                                    <p:animScale>
                                      <p:cBhvr>
                                        <p:cTn id="18" dur="83" decel="50000">
                                          <p:stCondLst>
                                            <p:cond delay="834"/>
                                          </p:stCondLst>
                                        </p:cTn>
                                        <p:tgtEl>
                                          <p:spTgt spid="41"/>
                                        </p:tgtEl>
                                      </p:cBhvr>
                                      <p:to x="100000" y="100000"/>
                                    </p:animScale>
                                    <p:animScale>
                                      <p:cBhvr>
                                        <p:cTn id="19" dur="13">
                                          <p:stCondLst>
                                            <p:cond delay="904"/>
                                          </p:stCondLst>
                                        </p:cTn>
                                        <p:tgtEl>
                                          <p:spTgt spid="41"/>
                                        </p:tgtEl>
                                      </p:cBhvr>
                                      <p:to x="100000" y="95000"/>
                                    </p:animScale>
                                    <p:animScale>
                                      <p:cBhvr>
                                        <p:cTn id="20" dur="83" decel="50000">
                                          <p:stCondLst>
                                            <p:cond delay="917"/>
                                          </p:stCondLst>
                                        </p:cTn>
                                        <p:tgtEl>
                                          <p:spTgt spid="41"/>
                                        </p:tgtEl>
                                      </p:cBhvr>
                                      <p:to x="100000" y="100000"/>
                                    </p:animScale>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par>
                          <p:cTn id="25" fill="hold">
                            <p:stCondLst>
                              <p:cond delay="1500"/>
                            </p:stCondLst>
                            <p:childTnLst>
                              <p:par>
                                <p:cTn id="26" presetID="53" presetClass="entr" presetSubtype="16" fill="hold" nodeType="afterEffect">
                                  <p:stCondLst>
                                    <p:cond delay="0"/>
                                  </p:stCondLst>
                                  <p:childTnLst>
                                    <p:set>
                                      <p:cBhvr>
                                        <p:cTn id="27" dur="1" fill="hold">
                                          <p:stCondLst>
                                            <p:cond delay="0"/>
                                          </p:stCondLst>
                                        </p:cTn>
                                        <p:tgtEl>
                                          <p:spTgt spid="36"/>
                                        </p:tgtEl>
                                        <p:attrNameLst>
                                          <p:attrName>style.visibility</p:attrName>
                                        </p:attrNameLst>
                                      </p:cBhvr>
                                      <p:to>
                                        <p:strVal val="visible"/>
                                      </p:to>
                                    </p:set>
                                    <p:anim calcmode="lin" valueType="num">
                                      <p:cBhvr>
                                        <p:cTn id="28" dur="500" fill="hold"/>
                                        <p:tgtEl>
                                          <p:spTgt spid="36"/>
                                        </p:tgtEl>
                                        <p:attrNameLst>
                                          <p:attrName>ppt_w</p:attrName>
                                        </p:attrNameLst>
                                      </p:cBhvr>
                                      <p:tavLst>
                                        <p:tav tm="0">
                                          <p:val>
                                            <p:fltVal val="0"/>
                                          </p:val>
                                        </p:tav>
                                        <p:tav tm="100000">
                                          <p:val>
                                            <p:strVal val="#ppt_w"/>
                                          </p:val>
                                        </p:tav>
                                      </p:tavLst>
                                    </p:anim>
                                    <p:anim calcmode="lin" valueType="num">
                                      <p:cBhvr>
                                        <p:cTn id="29" dur="500" fill="hold"/>
                                        <p:tgtEl>
                                          <p:spTgt spid="36"/>
                                        </p:tgtEl>
                                        <p:attrNameLst>
                                          <p:attrName>ppt_h</p:attrName>
                                        </p:attrNameLst>
                                      </p:cBhvr>
                                      <p:tavLst>
                                        <p:tav tm="0">
                                          <p:val>
                                            <p:fltVal val="0"/>
                                          </p:val>
                                        </p:tav>
                                        <p:tav tm="100000">
                                          <p:val>
                                            <p:strVal val="#ppt_h"/>
                                          </p:val>
                                        </p:tav>
                                      </p:tavLst>
                                    </p:anim>
                                    <p:animEffect transition="in" filter="fade">
                                      <p:cBhvr>
                                        <p:cTn id="30" dur="500"/>
                                        <p:tgtEl>
                                          <p:spTgt spid="36"/>
                                        </p:tgtEl>
                                      </p:cBhvr>
                                    </p:animEffect>
                                  </p:childTnLst>
                                </p:cTn>
                              </p:par>
                            </p:childTnLst>
                          </p:cTn>
                        </p:par>
                        <p:par>
                          <p:cTn id="31" fill="hold">
                            <p:stCondLst>
                              <p:cond delay="2000"/>
                            </p:stCondLst>
                            <p:childTnLst>
                              <p:par>
                                <p:cTn id="32" presetID="2" presetClass="entr" presetSubtype="4" fill="hold" grpId="0" nodeType="afterEffect">
                                  <p:stCondLst>
                                    <p:cond delay="0"/>
                                  </p:stCondLst>
                                  <p:childTnLst>
                                    <p:set>
                                      <p:cBhvr>
                                        <p:cTn id="33" dur="1" fill="hold">
                                          <p:stCondLst>
                                            <p:cond delay="0"/>
                                          </p:stCondLst>
                                        </p:cTn>
                                        <p:tgtEl>
                                          <p:spTgt spid="62"/>
                                        </p:tgtEl>
                                        <p:attrNameLst>
                                          <p:attrName>style.visibility</p:attrName>
                                        </p:attrNameLst>
                                      </p:cBhvr>
                                      <p:to>
                                        <p:strVal val="visible"/>
                                      </p:to>
                                    </p:set>
                                    <p:anim calcmode="lin" valueType="num">
                                      <p:cBhvr additive="base">
                                        <p:cTn id="34" dur="500" fill="hold"/>
                                        <p:tgtEl>
                                          <p:spTgt spid="62"/>
                                        </p:tgtEl>
                                        <p:attrNameLst>
                                          <p:attrName>ppt_x</p:attrName>
                                        </p:attrNameLst>
                                      </p:cBhvr>
                                      <p:tavLst>
                                        <p:tav tm="0">
                                          <p:val>
                                            <p:strVal val="#ppt_x"/>
                                          </p:val>
                                        </p:tav>
                                        <p:tav tm="100000">
                                          <p:val>
                                            <p:strVal val="#ppt_x"/>
                                          </p:val>
                                        </p:tav>
                                      </p:tavLst>
                                    </p:anim>
                                    <p:anim calcmode="lin" valueType="num">
                                      <p:cBhvr additive="base">
                                        <p:cTn id="35" dur="500" fill="hold"/>
                                        <p:tgtEl>
                                          <p:spTgt spid="62"/>
                                        </p:tgtEl>
                                        <p:attrNameLst>
                                          <p:attrName>ppt_y</p:attrName>
                                        </p:attrNameLst>
                                      </p:cBhvr>
                                      <p:tavLst>
                                        <p:tav tm="0">
                                          <p:val>
                                            <p:strVal val="1+#ppt_h/2"/>
                                          </p:val>
                                        </p:tav>
                                        <p:tav tm="100000">
                                          <p:val>
                                            <p:strVal val="#ppt_y"/>
                                          </p:val>
                                        </p:tav>
                                      </p:tavLst>
                                    </p:anim>
                                  </p:childTnLst>
                                </p:cTn>
                              </p:par>
                            </p:childTnLst>
                          </p:cTn>
                        </p:par>
                        <p:par>
                          <p:cTn id="36" fill="hold">
                            <p:stCondLst>
                              <p:cond delay="2500"/>
                            </p:stCondLst>
                            <p:childTnLst>
                              <p:par>
                                <p:cTn id="37" presetID="2" presetClass="entr" presetSubtype="4" fill="hold" grpId="0" nodeType="afterEffect">
                                  <p:stCondLst>
                                    <p:cond delay="0"/>
                                  </p:stCondLst>
                                  <p:childTnLst>
                                    <p:set>
                                      <p:cBhvr>
                                        <p:cTn id="38" dur="1" fill="hold">
                                          <p:stCondLst>
                                            <p:cond delay="0"/>
                                          </p:stCondLst>
                                        </p:cTn>
                                        <p:tgtEl>
                                          <p:spTgt spid="61"/>
                                        </p:tgtEl>
                                        <p:attrNameLst>
                                          <p:attrName>style.visibility</p:attrName>
                                        </p:attrNameLst>
                                      </p:cBhvr>
                                      <p:to>
                                        <p:strVal val="visible"/>
                                      </p:to>
                                    </p:set>
                                    <p:anim calcmode="lin" valueType="num">
                                      <p:cBhvr additive="base">
                                        <p:cTn id="39" dur="500" fill="hold"/>
                                        <p:tgtEl>
                                          <p:spTgt spid="61"/>
                                        </p:tgtEl>
                                        <p:attrNameLst>
                                          <p:attrName>ppt_x</p:attrName>
                                        </p:attrNameLst>
                                      </p:cBhvr>
                                      <p:tavLst>
                                        <p:tav tm="0">
                                          <p:val>
                                            <p:strVal val="#ppt_x"/>
                                          </p:val>
                                        </p:tav>
                                        <p:tav tm="100000">
                                          <p:val>
                                            <p:strVal val="#ppt_x"/>
                                          </p:val>
                                        </p:tav>
                                      </p:tavLst>
                                    </p:anim>
                                    <p:anim calcmode="lin" valueType="num">
                                      <p:cBhvr additive="base">
                                        <p:cTn id="40" dur="500" fill="hold"/>
                                        <p:tgtEl>
                                          <p:spTgt spid="61"/>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10" presetClass="entr" presetSubtype="0" fill="hold" grpId="0" nodeType="after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fade">
                                      <p:cBhvr>
                                        <p:cTn id="44" dur="500"/>
                                        <p:tgtEl>
                                          <p:spTgt spid="3"/>
                                        </p:tgtEl>
                                      </p:cBhvr>
                                    </p:animEffect>
                                  </p:childTnLst>
                                </p:cTn>
                              </p:par>
                            </p:childTnLst>
                          </p:cTn>
                        </p:par>
                        <p:par>
                          <p:cTn id="45" fill="hold">
                            <p:stCondLst>
                              <p:cond delay="3500"/>
                            </p:stCondLst>
                            <p:childTnLst>
                              <p:par>
                                <p:cTn id="46" presetID="53" presetClass="entr" presetSubtype="16" fill="hold" nodeType="afterEffect">
                                  <p:stCondLst>
                                    <p:cond delay="0"/>
                                  </p:stCondLst>
                                  <p:childTnLst>
                                    <p:set>
                                      <p:cBhvr>
                                        <p:cTn id="47" dur="1" fill="hold">
                                          <p:stCondLst>
                                            <p:cond delay="0"/>
                                          </p:stCondLst>
                                        </p:cTn>
                                        <p:tgtEl>
                                          <p:spTgt spid="38"/>
                                        </p:tgtEl>
                                        <p:attrNameLst>
                                          <p:attrName>style.visibility</p:attrName>
                                        </p:attrNameLst>
                                      </p:cBhvr>
                                      <p:to>
                                        <p:strVal val="visible"/>
                                      </p:to>
                                    </p:set>
                                    <p:anim calcmode="lin" valueType="num">
                                      <p:cBhvr>
                                        <p:cTn id="48" dur="500" fill="hold"/>
                                        <p:tgtEl>
                                          <p:spTgt spid="38"/>
                                        </p:tgtEl>
                                        <p:attrNameLst>
                                          <p:attrName>ppt_w</p:attrName>
                                        </p:attrNameLst>
                                      </p:cBhvr>
                                      <p:tavLst>
                                        <p:tav tm="0">
                                          <p:val>
                                            <p:fltVal val="0"/>
                                          </p:val>
                                        </p:tav>
                                        <p:tav tm="100000">
                                          <p:val>
                                            <p:strVal val="#ppt_w"/>
                                          </p:val>
                                        </p:tav>
                                      </p:tavLst>
                                    </p:anim>
                                    <p:anim calcmode="lin" valueType="num">
                                      <p:cBhvr>
                                        <p:cTn id="49" dur="500" fill="hold"/>
                                        <p:tgtEl>
                                          <p:spTgt spid="38"/>
                                        </p:tgtEl>
                                        <p:attrNameLst>
                                          <p:attrName>ppt_h</p:attrName>
                                        </p:attrNameLst>
                                      </p:cBhvr>
                                      <p:tavLst>
                                        <p:tav tm="0">
                                          <p:val>
                                            <p:fltVal val="0"/>
                                          </p:val>
                                        </p:tav>
                                        <p:tav tm="100000">
                                          <p:val>
                                            <p:strVal val="#ppt_h"/>
                                          </p:val>
                                        </p:tav>
                                      </p:tavLst>
                                    </p:anim>
                                    <p:animEffect transition="in" filter="fade">
                                      <p:cBhvr>
                                        <p:cTn id="50" dur="500"/>
                                        <p:tgtEl>
                                          <p:spTgt spid="38"/>
                                        </p:tgtEl>
                                      </p:cBhvr>
                                    </p:animEffect>
                                  </p:childTnLst>
                                </p:cTn>
                              </p:par>
                            </p:childTnLst>
                          </p:cTn>
                        </p:par>
                        <p:par>
                          <p:cTn id="51" fill="hold">
                            <p:stCondLst>
                              <p:cond delay="4000"/>
                            </p:stCondLst>
                            <p:childTnLst>
                              <p:par>
                                <p:cTn id="52" presetID="2" presetClass="entr" presetSubtype="4" fill="hold" grpId="0" nodeType="afterEffect">
                                  <p:stCondLst>
                                    <p:cond delay="0"/>
                                  </p:stCondLst>
                                  <p:childTnLst>
                                    <p:set>
                                      <p:cBhvr>
                                        <p:cTn id="53" dur="1" fill="hold">
                                          <p:stCondLst>
                                            <p:cond delay="0"/>
                                          </p:stCondLst>
                                        </p:cTn>
                                        <p:tgtEl>
                                          <p:spTgt spid="66"/>
                                        </p:tgtEl>
                                        <p:attrNameLst>
                                          <p:attrName>style.visibility</p:attrName>
                                        </p:attrNameLst>
                                      </p:cBhvr>
                                      <p:to>
                                        <p:strVal val="visible"/>
                                      </p:to>
                                    </p:set>
                                    <p:anim calcmode="lin" valueType="num">
                                      <p:cBhvr additive="base">
                                        <p:cTn id="54" dur="500" fill="hold"/>
                                        <p:tgtEl>
                                          <p:spTgt spid="66"/>
                                        </p:tgtEl>
                                        <p:attrNameLst>
                                          <p:attrName>ppt_x</p:attrName>
                                        </p:attrNameLst>
                                      </p:cBhvr>
                                      <p:tavLst>
                                        <p:tav tm="0">
                                          <p:val>
                                            <p:strVal val="#ppt_x"/>
                                          </p:val>
                                        </p:tav>
                                        <p:tav tm="100000">
                                          <p:val>
                                            <p:strVal val="#ppt_x"/>
                                          </p:val>
                                        </p:tav>
                                      </p:tavLst>
                                    </p:anim>
                                    <p:anim calcmode="lin" valueType="num">
                                      <p:cBhvr additive="base">
                                        <p:cTn id="55" dur="500" fill="hold"/>
                                        <p:tgtEl>
                                          <p:spTgt spid="66"/>
                                        </p:tgtEl>
                                        <p:attrNameLst>
                                          <p:attrName>ppt_y</p:attrName>
                                        </p:attrNameLst>
                                      </p:cBhvr>
                                      <p:tavLst>
                                        <p:tav tm="0">
                                          <p:val>
                                            <p:strVal val="1+#ppt_h/2"/>
                                          </p:val>
                                        </p:tav>
                                        <p:tav tm="100000">
                                          <p:val>
                                            <p:strVal val="#ppt_y"/>
                                          </p:val>
                                        </p:tav>
                                      </p:tavLst>
                                    </p:anim>
                                  </p:childTnLst>
                                </p:cTn>
                              </p:par>
                            </p:childTnLst>
                          </p:cTn>
                        </p:par>
                        <p:par>
                          <p:cTn id="56" fill="hold">
                            <p:stCondLst>
                              <p:cond delay="4500"/>
                            </p:stCondLst>
                            <p:childTnLst>
                              <p:par>
                                <p:cTn id="57" presetID="2" presetClass="entr" presetSubtype="4" fill="hold" grpId="0" nodeType="afterEffect">
                                  <p:stCondLst>
                                    <p:cond delay="0"/>
                                  </p:stCondLst>
                                  <p:childTnLst>
                                    <p:set>
                                      <p:cBhvr>
                                        <p:cTn id="58" dur="1" fill="hold">
                                          <p:stCondLst>
                                            <p:cond delay="0"/>
                                          </p:stCondLst>
                                        </p:cTn>
                                        <p:tgtEl>
                                          <p:spTgt spid="65"/>
                                        </p:tgtEl>
                                        <p:attrNameLst>
                                          <p:attrName>style.visibility</p:attrName>
                                        </p:attrNameLst>
                                      </p:cBhvr>
                                      <p:to>
                                        <p:strVal val="visible"/>
                                      </p:to>
                                    </p:set>
                                    <p:anim calcmode="lin" valueType="num">
                                      <p:cBhvr additive="base">
                                        <p:cTn id="59" dur="500" fill="hold"/>
                                        <p:tgtEl>
                                          <p:spTgt spid="65"/>
                                        </p:tgtEl>
                                        <p:attrNameLst>
                                          <p:attrName>ppt_x</p:attrName>
                                        </p:attrNameLst>
                                      </p:cBhvr>
                                      <p:tavLst>
                                        <p:tav tm="0">
                                          <p:val>
                                            <p:strVal val="#ppt_x"/>
                                          </p:val>
                                        </p:tav>
                                        <p:tav tm="100000">
                                          <p:val>
                                            <p:strVal val="#ppt_x"/>
                                          </p:val>
                                        </p:tav>
                                      </p:tavLst>
                                    </p:anim>
                                    <p:anim calcmode="lin" valueType="num">
                                      <p:cBhvr additive="base">
                                        <p:cTn id="60" dur="500" fill="hold"/>
                                        <p:tgtEl>
                                          <p:spTgt spid="65"/>
                                        </p:tgtEl>
                                        <p:attrNameLst>
                                          <p:attrName>ppt_y</p:attrName>
                                        </p:attrNameLst>
                                      </p:cBhvr>
                                      <p:tavLst>
                                        <p:tav tm="0">
                                          <p:val>
                                            <p:strVal val="1+#ppt_h/2"/>
                                          </p:val>
                                        </p:tav>
                                        <p:tav tm="100000">
                                          <p:val>
                                            <p:strVal val="#ppt_y"/>
                                          </p:val>
                                        </p:tav>
                                      </p:tavLst>
                                    </p:anim>
                                  </p:childTnLst>
                                </p:cTn>
                              </p:par>
                            </p:childTnLst>
                          </p:cTn>
                        </p:par>
                        <p:par>
                          <p:cTn id="61" fill="hold">
                            <p:stCondLst>
                              <p:cond delay="5000"/>
                            </p:stCondLst>
                            <p:childTnLst>
                              <p:par>
                                <p:cTn id="62" presetID="10" presetClass="entr" presetSubtype="0" fill="hold" grpId="0" nodeType="afterEffect">
                                  <p:stCondLst>
                                    <p:cond delay="0"/>
                                  </p:stCondLst>
                                  <p:childTnLst>
                                    <p:set>
                                      <p:cBhvr>
                                        <p:cTn id="63" dur="1" fill="hold">
                                          <p:stCondLst>
                                            <p:cond delay="0"/>
                                          </p:stCondLst>
                                        </p:cTn>
                                        <p:tgtEl>
                                          <p:spTgt spid="4"/>
                                        </p:tgtEl>
                                        <p:attrNameLst>
                                          <p:attrName>style.visibility</p:attrName>
                                        </p:attrNameLst>
                                      </p:cBhvr>
                                      <p:to>
                                        <p:strVal val="visible"/>
                                      </p:to>
                                    </p:set>
                                    <p:animEffect transition="in" filter="fade">
                                      <p:cBhvr>
                                        <p:cTn id="64" dur="500"/>
                                        <p:tgtEl>
                                          <p:spTgt spid="4"/>
                                        </p:tgtEl>
                                      </p:cBhvr>
                                    </p:animEffect>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9"/>
                                        </p:tgtEl>
                                        <p:attrNameLst>
                                          <p:attrName>style.visibility</p:attrName>
                                        </p:attrNameLst>
                                      </p:cBhvr>
                                      <p:to>
                                        <p:strVal val="visible"/>
                                      </p:to>
                                    </p:set>
                                    <p:anim calcmode="lin" valueType="num">
                                      <p:cBhvr>
                                        <p:cTn id="68" dur="500" fill="hold"/>
                                        <p:tgtEl>
                                          <p:spTgt spid="39"/>
                                        </p:tgtEl>
                                        <p:attrNameLst>
                                          <p:attrName>ppt_w</p:attrName>
                                        </p:attrNameLst>
                                      </p:cBhvr>
                                      <p:tavLst>
                                        <p:tav tm="0">
                                          <p:val>
                                            <p:fltVal val="0"/>
                                          </p:val>
                                        </p:tav>
                                        <p:tav tm="100000">
                                          <p:val>
                                            <p:strVal val="#ppt_w"/>
                                          </p:val>
                                        </p:tav>
                                      </p:tavLst>
                                    </p:anim>
                                    <p:anim calcmode="lin" valueType="num">
                                      <p:cBhvr>
                                        <p:cTn id="69" dur="500" fill="hold"/>
                                        <p:tgtEl>
                                          <p:spTgt spid="39"/>
                                        </p:tgtEl>
                                        <p:attrNameLst>
                                          <p:attrName>ppt_h</p:attrName>
                                        </p:attrNameLst>
                                      </p:cBhvr>
                                      <p:tavLst>
                                        <p:tav tm="0">
                                          <p:val>
                                            <p:fltVal val="0"/>
                                          </p:val>
                                        </p:tav>
                                        <p:tav tm="100000">
                                          <p:val>
                                            <p:strVal val="#ppt_h"/>
                                          </p:val>
                                        </p:tav>
                                      </p:tavLst>
                                    </p:anim>
                                    <p:animEffect transition="in" filter="fade">
                                      <p:cBhvr>
                                        <p:cTn id="70" dur="500"/>
                                        <p:tgtEl>
                                          <p:spTgt spid="39"/>
                                        </p:tgtEl>
                                      </p:cBhvr>
                                    </p:animEffect>
                                  </p:childTnLst>
                                </p:cTn>
                              </p:par>
                            </p:childTnLst>
                          </p:cTn>
                        </p:par>
                        <p:par>
                          <p:cTn id="71" fill="hold">
                            <p:stCondLst>
                              <p:cond delay="6000"/>
                            </p:stCondLst>
                            <p:childTnLst>
                              <p:par>
                                <p:cTn id="72" presetID="2" presetClass="entr" presetSubtype="4" fill="hold" grpId="0" nodeType="afterEffect">
                                  <p:stCondLst>
                                    <p:cond delay="0"/>
                                  </p:stCondLst>
                                  <p:childTnLst>
                                    <p:set>
                                      <p:cBhvr>
                                        <p:cTn id="73" dur="1" fill="hold">
                                          <p:stCondLst>
                                            <p:cond delay="0"/>
                                          </p:stCondLst>
                                        </p:cTn>
                                        <p:tgtEl>
                                          <p:spTgt spid="69"/>
                                        </p:tgtEl>
                                        <p:attrNameLst>
                                          <p:attrName>style.visibility</p:attrName>
                                        </p:attrNameLst>
                                      </p:cBhvr>
                                      <p:to>
                                        <p:strVal val="visible"/>
                                      </p:to>
                                    </p:set>
                                    <p:anim calcmode="lin" valueType="num">
                                      <p:cBhvr additive="base">
                                        <p:cTn id="74" dur="500" fill="hold"/>
                                        <p:tgtEl>
                                          <p:spTgt spid="69"/>
                                        </p:tgtEl>
                                        <p:attrNameLst>
                                          <p:attrName>ppt_x</p:attrName>
                                        </p:attrNameLst>
                                      </p:cBhvr>
                                      <p:tavLst>
                                        <p:tav tm="0">
                                          <p:val>
                                            <p:strVal val="#ppt_x"/>
                                          </p:val>
                                        </p:tav>
                                        <p:tav tm="100000">
                                          <p:val>
                                            <p:strVal val="#ppt_x"/>
                                          </p:val>
                                        </p:tav>
                                      </p:tavLst>
                                    </p:anim>
                                    <p:anim calcmode="lin" valueType="num">
                                      <p:cBhvr additive="base">
                                        <p:cTn id="75" dur="500" fill="hold"/>
                                        <p:tgtEl>
                                          <p:spTgt spid="69"/>
                                        </p:tgtEl>
                                        <p:attrNameLst>
                                          <p:attrName>ppt_y</p:attrName>
                                        </p:attrNameLst>
                                      </p:cBhvr>
                                      <p:tavLst>
                                        <p:tav tm="0">
                                          <p:val>
                                            <p:strVal val="1+#ppt_h/2"/>
                                          </p:val>
                                        </p:tav>
                                        <p:tav tm="100000">
                                          <p:val>
                                            <p:strVal val="#ppt_y"/>
                                          </p:val>
                                        </p:tav>
                                      </p:tavLst>
                                    </p:anim>
                                  </p:childTnLst>
                                </p:cTn>
                              </p:par>
                            </p:childTnLst>
                          </p:cTn>
                        </p:par>
                        <p:par>
                          <p:cTn id="76" fill="hold">
                            <p:stCondLst>
                              <p:cond delay="6500"/>
                            </p:stCondLst>
                            <p:childTnLst>
                              <p:par>
                                <p:cTn id="77" presetID="2" presetClass="entr" presetSubtype="4" fill="hold" grpId="0" nodeType="afterEffect">
                                  <p:stCondLst>
                                    <p:cond delay="0"/>
                                  </p:stCondLst>
                                  <p:childTnLst>
                                    <p:set>
                                      <p:cBhvr>
                                        <p:cTn id="78" dur="1" fill="hold">
                                          <p:stCondLst>
                                            <p:cond delay="0"/>
                                          </p:stCondLst>
                                        </p:cTn>
                                        <p:tgtEl>
                                          <p:spTgt spid="68"/>
                                        </p:tgtEl>
                                        <p:attrNameLst>
                                          <p:attrName>style.visibility</p:attrName>
                                        </p:attrNameLst>
                                      </p:cBhvr>
                                      <p:to>
                                        <p:strVal val="visible"/>
                                      </p:to>
                                    </p:set>
                                    <p:anim calcmode="lin" valueType="num">
                                      <p:cBhvr additive="base">
                                        <p:cTn id="79" dur="500" fill="hold"/>
                                        <p:tgtEl>
                                          <p:spTgt spid="68"/>
                                        </p:tgtEl>
                                        <p:attrNameLst>
                                          <p:attrName>ppt_x</p:attrName>
                                        </p:attrNameLst>
                                      </p:cBhvr>
                                      <p:tavLst>
                                        <p:tav tm="0">
                                          <p:val>
                                            <p:strVal val="#ppt_x"/>
                                          </p:val>
                                        </p:tav>
                                        <p:tav tm="100000">
                                          <p:val>
                                            <p:strVal val="#ppt_x"/>
                                          </p:val>
                                        </p:tav>
                                      </p:tavLst>
                                    </p:anim>
                                    <p:anim calcmode="lin" valueType="num">
                                      <p:cBhvr additive="base">
                                        <p:cTn id="80" dur="500" fill="hold"/>
                                        <p:tgtEl>
                                          <p:spTgt spid="68"/>
                                        </p:tgtEl>
                                        <p:attrNameLst>
                                          <p:attrName>ppt_y</p:attrName>
                                        </p:attrNameLst>
                                      </p:cBhvr>
                                      <p:tavLst>
                                        <p:tav tm="0">
                                          <p:val>
                                            <p:strVal val="1+#ppt_h/2"/>
                                          </p:val>
                                        </p:tav>
                                        <p:tav tm="100000">
                                          <p:val>
                                            <p:strVal val="#ppt_y"/>
                                          </p:val>
                                        </p:tav>
                                      </p:tavLst>
                                    </p:anim>
                                  </p:childTnLst>
                                </p:cTn>
                              </p:par>
                            </p:childTnLst>
                          </p:cTn>
                        </p:par>
                        <p:par>
                          <p:cTn id="81" fill="hold">
                            <p:stCondLst>
                              <p:cond delay="7000"/>
                            </p:stCondLst>
                            <p:childTnLst>
                              <p:par>
                                <p:cTn id="82" presetID="10" presetClass="entr" presetSubtype="0" fill="hold" grpId="0" nodeType="afterEffect">
                                  <p:stCondLst>
                                    <p:cond delay="0"/>
                                  </p:stCondLst>
                                  <p:childTnLst>
                                    <p:set>
                                      <p:cBhvr>
                                        <p:cTn id="83" dur="1" fill="hold">
                                          <p:stCondLst>
                                            <p:cond delay="0"/>
                                          </p:stCondLst>
                                        </p:cTn>
                                        <p:tgtEl>
                                          <p:spTgt spid="5"/>
                                        </p:tgtEl>
                                        <p:attrNameLst>
                                          <p:attrName>style.visibility</p:attrName>
                                        </p:attrNameLst>
                                      </p:cBhvr>
                                      <p:to>
                                        <p:strVal val="visible"/>
                                      </p:to>
                                    </p:set>
                                    <p:animEffect transition="in" filter="fade">
                                      <p:cBhvr>
                                        <p:cTn id="84" dur="500"/>
                                        <p:tgtEl>
                                          <p:spTgt spid="5"/>
                                        </p:tgtEl>
                                      </p:cBhvr>
                                    </p:animEffect>
                                  </p:childTnLst>
                                </p:cTn>
                              </p:par>
                            </p:childTnLst>
                          </p:cTn>
                        </p:par>
                        <p:par>
                          <p:cTn id="85" fill="hold">
                            <p:stCondLst>
                              <p:cond delay="7500"/>
                            </p:stCondLst>
                            <p:childTnLst>
                              <p:par>
                                <p:cTn id="86" presetID="53" presetClass="entr" presetSubtype="16" fill="hold" nodeType="afterEffect">
                                  <p:stCondLst>
                                    <p:cond delay="0"/>
                                  </p:stCondLst>
                                  <p:childTnLst>
                                    <p:set>
                                      <p:cBhvr>
                                        <p:cTn id="87" dur="1" fill="hold">
                                          <p:stCondLst>
                                            <p:cond delay="0"/>
                                          </p:stCondLst>
                                        </p:cTn>
                                        <p:tgtEl>
                                          <p:spTgt spid="35"/>
                                        </p:tgtEl>
                                        <p:attrNameLst>
                                          <p:attrName>style.visibility</p:attrName>
                                        </p:attrNameLst>
                                      </p:cBhvr>
                                      <p:to>
                                        <p:strVal val="visible"/>
                                      </p:to>
                                    </p:set>
                                    <p:anim calcmode="lin" valueType="num">
                                      <p:cBhvr>
                                        <p:cTn id="88" dur="500" fill="hold"/>
                                        <p:tgtEl>
                                          <p:spTgt spid="35"/>
                                        </p:tgtEl>
                                        <p:attrNameLst>
                                          <p:attrName>ppt_w</p:attrName>
                                        </p:attrNameLst>
                                      </p:cBhvr>
                                      <p:tavLst>
                                        <p:tav tm="0">
                                          <p:val>
                                            <p:fltVal val="0"/>
                                          </p:val>
                                        </p:tav>
                                        <p:tav tm="100000">
                                          <p:val>
                                            <p:strVal val="#ppt_w"/>
                                          </p:val>
                                        </p:tav>
                                      </p:tavLst>
                                    </p:anim>
                                    <p:anim calcmode="lin" valueType="num">
                                      <p:cBhvr>
                                        <p:cTn id="89" dur="500" fill="hold"/>
                                        <p:tgtEl>
                                          <p:spTgt spid="35"/>
                                        </p:tgtEl>
                                        <p:attrNameLst>
                                          <p:attrName>ppt_h</p:attrName>
                                        </p:attrNameLst>
                                      </p:cBhvr>
                                      <p:tavLst>
                                        <p:tav tm="0">
                                          <p:val>
                                            <p:fltVal val="0"/>
                                          </p:val>
                                        </p:tav>
                                        <p:tav tm="100000">
                                          <p:val>
                                            <p:strVal val="#ppt_h"/>
                                          </p:val>
                                        </p:tav>
                                      </p:tavLst>
                                    </p:anim>
                                    <p:animEffect transition="in" filter="fade">
                                      <p:cBhvr>
                                        <p:cTn id="90" dur="500"/>
                                        <p:tgtEl>
                                          <p:spTgt spid="35"/>
                                        </p:tgtEl>
                                      </p:cBhvr>
                                    </p:animEffect>
                                  </p:childTnLst>
                                </p:cTn>
                              </p:par>
                            </p:childTnLst>
                          </p:cTn>
                        </p:par>
                        <p:par>
                          <p:cTn id="91" fill="hold">
                            <p:stCondLst>
                              <p:cond delay="8000"/>
                            </p:stCondLst>
                            <p:childTnLst>
                              <p:par>
                                <p:cTn id="92" presetID="2" presetClass="entr" presetSubtype="4" fill="hold" grpId="0" nodeType="afterEffect">
                                  <p:stCondLst>
                                    <p:cond delay="0"/>
                                  </p:stCondLst>
                                  <p:childTnLst>
                                    <p:set>
                                      <p:cBhvr>
                                        <p:cTn id="93" dur="1" fill="hold">
                                          <p:stCondLst>
                                            <p:cond delay="0"/>
                                          </p:stCondLst>
                                        </p:cTn>
                                        <p:tgtEl>
                                          <p:spTgt spid="72"/>
                                        </p:tgtEl>
                                        <p:attrNameLst>
                                          <p:attrName>style.visibility</p:attrName>
                                        </p:attrNameLst>
                                      </p:cBhvr>
                                      <p:to>
                                        <p:strVal val="visible"/>
                                      </p:to>
                                    </p:set>
                                    <p:anim calcmode="lin" valueType="num">
                                      <p:cBhvr additive="base">
                                        <p:cTn id="94" dur="500" fill="hold"/>
                                        <p:tgtEl>
                                          <p:spTgt spid="72"/>
                                        </p:tgtEl>
                                        <p:attrNameLst>
                                          <p:attrName>ppt_x</p:attrName>
                                        </p:attrNameLst>
                                      </p:cBhvr>
                                      <p:tavLst>
                                        <p:tav tm="0">
                                          <p:val>
                                            <p:strVal val="#ppt_x"/>
                                          </p:val>
                                        </p:tav>
                                        <p:tav tm="100000">
                                          <p:val>
                                            <p:strVal val="#ppt_x"/>
                                          </p:val>
                                        </p:tav>
                                      </p:tavLst>
                                    </p:anim>
                                    <p:anim calcmode="lin" valueType="num">
                                      <p:cBhvr additive="base">
                                        <p:cTn id="95" dur="500" fill="hold"/>
                                        <p:tgtEl>
                                          <p:spTgt spid="72"/>
                                        </p:tgtEl>
                                        <p:attrNameLst>
                                          <p:attrName>ppt_y</p:attrName>
                                        </p:attrNameLst>
                                      </p:cBhvr>
                                      <p:tavLst>
                                        <p:tav tm="0">
                                          <p:val>
                                            <p:strVal val="1+#ppt_h/2"/>
                                          </p:val>
                                        </p:tav>
                                        <p:tav tm="100000">
                                          <p:val>
                                            <p:strVal val="#ppt_y"/>
                                          </p:val>
                                        </p:tav>
                                      </p:tavLst>
                                    </p:anim>
                                  </p:childTnLst>
                                </p:cTn>
                              </p:par>
                            </p:childTnLst>
                          </p:cTn>
                        </p:par>
                        <p:par>
                          <p:cTn id="96" fill="hold">
                            <p:stCondLst>
                              <p:cond delay="8500"/>
                            </p:stCondLst>
                            <p:childTnLst>
                              <p:par>
                                <p:cTn id="97" presetID="2" presetClass="entr" presetSubtype="4" fill="hold" grpId="0" nodeType="afterEffect">
                                  <p:stCondLst>
                                    <p:cond delay="0"/>
                                  </p:stCondLst>
                                  <p:childTnLst>
                                    <p:set>
                                      <p:cBhvr>
                                        <p:cTn id="98" dur="1" fill="hold">
                                          <p:stCondLst>
                                            <p:cond delay="0"/>
                                          </p:stCondLst>
                                        </p:cTn>
                                        <p:tgtEl>
                                          <p:spTgt spid="71"/>
                                        </p:tgtEl>
                                        <p:attrNameLst>
                                          <p:attrName>style.visibility</p:attrName>
                                        </p:attrNameLst>
                                      </p:cBhvr>
                                      <p:to>
                                        <p:strVal val="visible"/>
                                      </p:to>
                                    </p:set>
                                    <p:anim calcmode="lin" valueType="num">
                                      <p:cBhvr additive="base">
                                        <p:cTn id="99" dur="500" fill="hold"/>
                                        <p:tgtEl>
                                          <p:spTgt spid="71"/>
                                        </p:tgtEl>
                                        <p:attrNameLst>
                                          <p:attrName>ppt_x</p:attrName>
                                        </p:attrNameLst>
                                      </p:cBhvr>
                                      <p:tavLst>
                                        <p:tav tm="0">
                                          <p:val>
                                            <p:strVal val="#ppt_x"/>
                                          </p:val>
                                        </p:tav>
                                        <p:tav tm="100000">
                                          <p:val>
                                            <p:strVal val="#ppt_x"/>
                                          </p:val>
                                        </p:tav>
                                      </p:tavLst>
                                    </p:anim>
                                    <p:anim calcmode="lin" valueType="num">
                                      <p:cBhvr additive="base">
                                        <p:cTn id="100"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1" grpId="0"/>
      <p:bldP spid="62" grpId="0"/>
      <p:bldP spid="65" grpId="0"/>
      <p:bldP spid="66" grpId="0"/>
      <p:bldP spid="68" grpId="0"/>
      <p:bldP spid="69" grpId="0"/>
      <p:bldP spid="71" grpId="0"/>
      <p:bldP spid="7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4891555" y="1080488"/>
            <a:ext cx="2408891" cy="1825382"/>
            <a:chOff x="5386602" y="769412"/>
            <a:chExt cx="2408891" cy="1825382"/>
          </a:xfrm>
        </p:grpSpPr>
        <p:sp>
          <p:nvSpPr>
            <p:cNvPr id="2" name="等腰三角形 1"/>
            <p:cNvSpPr/>
            <p:nvPr/>
          </p:nvSpPr>
          <p:spPr>
            <a:xfrm rot="2212906">
              <a:off x="5386602" y="769412"/>
              <a:ext cx="2408891" cy="1825382"/>
            </a:xfrm>
            <a:prstGeom prst="triangle">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6041523" y="1552347"/>
              <a:ext cx="697627" cy="646331"/>
            </a:xfrm>
            <a:prstGeom prst="rect">
              <a:avLst/>
            </a:prstGeom>
            <a:noFill/>
          </p:spPr>
          <p:txBody>
            <a:bodyPr wrap="none" rtlCol="0">
              <a:spAutoFit/>
            </a:bodyPr>
            <a:lstStyle/>
            <a:p>
              <a:r>
                <a:rPr lang="en-US" altLang="zh-CN" sz="3600" b="1" dirty="0">
                  <a:solidFill>
                    <a:schemeClr val="tx1">
                      <a:lumMod val="75000"/>
                      <a:lumOff val="25000"/>
                    </a:schemeClr>
                  </a:solidFill>
                  <a:cs typeface="+mn-ea"/>
                  <a:sym typeface="+mn-lt"/>
                </a:rPr>
                <a:t>01</a:t>
              </a:r>
              <a:endParaRPr lang="zh-CN" altLang="en-US" sz="3600" b="1" dirty="0">
                <a:solidFill>
                  <a:schemeClr val="tx1">
                    <a:lumMod val="75000"/>
                    <a:lumOff val="25000"/>
                  </a:schemeClr>
                </a:solidFill>
                <a:cs typeface="+mn-ea"/>
                <a:sym typeface="+mn-lt"/>
              </a:endParaRPr>
            </a:p>
          </p:txBody>
        </p:sp>
      </p:grpSp>
      <p:sp>
        <p:nvSpPr>
          <p:cNvPr id="7" name="文本框 6"/>
          <p:cNvSpPr txBox="1"/>
          <p:nvPr/>
        </p:nvSpPr>
        <p:spPr>
          <a:xfrm>
            <a:off x="4387902" y="4308679"/>
            <a:ext cx="3416196" cy="523220"/>
          </a:xfrm>
          <a:prstGeom prst="rect">
            <a:avLst/>
          </a:prstGeom>
          <a:noFill/>
        </p:spPr>
        <p:txBody>
          <a:bodyPr wrap="square" rtlCol="0" anchor="ctr" anchorCtr="0">
            <a:spAutoFit/>
          </a:bodyPr>
          <a:lstStyle/>
          <a:p>
            <a:pPr algn="ctr"/>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 name="文本框 7"/>
          <p:cNvSpPr txBox="1"/>
          <p:nvPr/>
        </p:nvSpPr>
        <p:spPr>
          <a:xfrm>
            <a:off x="1113940" y="5131181"/>
            <a:ext cx="9964121" cy="646331"/>
          </a:xfrm>
          <a:prstGeom prst="rect">
            <a:avLst/>
          </a:prstGeom>
          <a:noFill/>
        </p:spPr>
        <p:txBody>
          <a:bodyPr wrap="square" rtlCol="0" anchor="ctr" anchorCtr="0">
            <a:spAutoFit/>
          </a:bodyPr>
          <a:lstStyle/>
          <a:p>
            <a:pPr algn="ctr"/>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点击输入详细内容点击输入详细内容点击输入详细内容点击输入详细内容点击输入详细点击输入详细内容点击输入详细内容点击输入详细内容点击输入详细内容点击输入详细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2" presetClass="entr" presetSubtype="1"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975015" y="1615976"/>
            <a:ext cx="304800" cy="4310063"/>
          </a:xfrm>
          <a:custGeom>
            <a:avLst/>
            <a:gdLst>
              <a:gd name="T0" fmla="*/ 175 w 351"/>
              <a:gd name="T1" fmla="*/ 0 h 4948"/>
              <a:gd name="T2" fmla="*/ 175 w 351"/>
              <a:gd name="T3" fmla="*/ 0 h 4948"/>
              <a:gd name="T4" fmla="*/ 351 w 351"/>
              <a:gd name="T5" fmla="*/ 176 h 4948"/>
              <a:gd name="T6" fmla="*/ 351 w 351"/>
              <a:gd name="T7" fmla="*/ 4772 h 4948"/>
              <a:gd name="T8" fmla="*/ 175 w 351"/>
              <a:gd name="T9" fmla="*/ 4948 h 4948"/>
              <a:gd name="T10" fmla="*/ 175 w 351"/>
              <a:gd name="T11" fmla="*/ 4948 h 4948"/>
              <a:gd name="T12" fmla="*/ 0 w 351"/>
              <a:gd name="T13" fmla="*/ 4772 h 4948"/>
              <a:gd name="T14" fmla="*/ 0 w 351"/>
              <a:gd name="T15" fmla="*/ 176 h 4948"/>
              <a:gd name="T16" fmla="*/ 175 w 351"/>
              <a:gd name="T17" fmla="*/ 0 h 4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1" h="4948">
                <a:moveTo>
                  <a:pt x="175" y="0"/>
                </a:moveTo>
                <a:lnTo>
                  <a:pt x="175" y="0"/>
                </a:lnTo>
                <a:cubicBezTo>
                  <a:pt x="272" y="0"/>
                  <a:pt x="351" y="79"/>
                  <a:pt x="351" y="176"/>
                </a:cubicBezTo>
                <a:lnTo>
                  <a:pt x="351" y="4772"/>
                </a:lnTo>
                <a:cubicBezTo>
                  <a:pt x="351" y="4869"/>
                  <a:pt x="272" y="4948"/>
                  <a:pt x="175" y="4948"/>
                </a:cubicBezTo>
                <a:lnTo>
                  <a:pt x="175" y="4948"/>
                </a:lnTo>
                <a:cubicBezTo>
                  <a:pt x="79" y="4948"/>
                  <a:pt x="0" y="4869"/>
                  <a:pt x="0" y="4772"/>
                </a:cubicBezTo>
                <a:lnTo>
                  <a:pt x="0" y="176"/>
                </a:lnTo>
                <a:cubicBezTo>
                  <a:pt x="0" y="79"/>
                  <a:pt x="79" y="0"/>
                  <a:pt x="175" y="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 name="Freeform 6"/>
          <p:cNvSpPr/>
          <p:nvPr/>
        </p:nvSpPr>
        <p:spPr bwMode="auto">
          <a:xfrm>
            <a:off x="975015" y="2095401"/>
            <a:ext cx="304800" cy="3830638"/>
          </a:xfrm>
          <a:custGeom>
            <a:avLst/>
            <a:gdLst>
              <a:gd name="T0" fmla="*/ 175 w 351"/>
              <a:gd name="T1" fmla="*/ 0 h 4397"/>
              <a:gd name="T2" fmla="*/ 175 w 351"/>
              <a:gd name="T3" fmla="*/ 0 h 4397"/>
              <a:gd name="T4" fmla="*/ 351 w 351"/>
              <a:gd name="T5" fmla="*/ 143 h 4397"/>
              <a:gd name="T6" fmla="*/ 351 w 351"/>
              <a:gd name="T7" fmla="*/ 4254 h 4397"/>
              <a:gd name="T8" fmla="*/ 175 w 351"/>
              <a:gd name="T9" fmla="*/ 4397 h 4397"/>
              <a:gd name="T10" fmla="*/ 175 w 351"/>
              <a:gd name="T11" fmla="*/ 4397 h 4397"/>
              <a:gd name="T12" fmla="*/ 0 w 351"/>
              <a:gd name="T13" fmla="*/ 4254 h 4397"/>
              <a:gd name="T14" fmla="*/ 0 w 351"/>
              <a:gd name="T15" fmla="*/ 143 h 4397"/>
              <a:gd name="T16" fmla="*/ 175 w 351"/>
              <a:gd name="T17" fmla="*/ 0 h 4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1" h="4397">
                <a:moveTo>
                  <a:pt x="175" y="0"/>
                </a:moveTo>
                <a:lnTo>
                  <a:pt x="175" y="0"/>
                </a:lnTo>
                <a:cubicBezTo>
                  <a:pt x="272" y="0"/>
                  <a:pt x="351" y="64"/>
                  <a:pt x="351" y="143"/>
                </a:cubicBezTo>
                <a:lnTo>
                  <a:pt x="351" y="4254"/>
                </a:lnTo>
                <a:cubicBezTo>
                  <a:pt x="351" y="4332"/>
                  <a:pt x="272" y="4397"/>
                  <a:pt x="175" y="4397"/>
                </a:cubicBezTo>
                <a:lnTo>
                  <a:pt x="175" y="4397"/>
                </a:lnTo>
                <a:cubicBezTo>
                  <a:pt x="79" y="4397"/>
                  <a:pt x="0" y="4332"/>
                  <a:pt x="0" y="4254"/>
                </a:cubicBezTo>
                <a:lnTo>
                  <a:pt x="0" y="143"/>
                </a:lnTo>
                <a:cubicBezTo>
                  <a:pt x="0" y="64"/>
                  <a:pt x="79" y="0"/>
                  <a:pt x="175" y="0"/>
                </a:cubicBezTo>
                <a:close/>
              </a:path>
            </a:pathLst>
          </a:custGeom>
          <a:solidFill>
            <a:srgbClr val="FFCF88"/>
          </a:solidFill>
          <a:ln>
            <a:noFill/>
          </a:ln>
        </p:spPr>
        <p:txBody>
          <a:bodyPr vert="horz" wrap="square" lIns="91440" tIns="45720" rIns="91440" bIns="45720" numCol="1" anchor="t" anchorCtr="0" compatLnSpc="1"/>
          <a:lstStyle/>
          <a:p>
            <a:endParaRPr lang="zh-CN" altLang="en-US"/>
          </a:p>
        </p:txBody>
      </p:sp>
      <p:sp>
        <p:nvSpPr>
          <p:cNvPr id="4" name="Oval 7"/>
          <p:cNvSpPr>
            <a:spLocks noChangeArrowheads="1"/>
          </p:cNvSpPr>
          <p:nvPr/>
        </p:nvSpPr>
        <p:spPr bwMode="auto">
          <a:xfrm>
            <a:off x="844840" y="5557739"/>
            <a:ext cx="585788" cy="585788"/>
          </a:xfrm>
          <a:prstGeom prst="ellipse">
            <a:avLst/>
          </a:prstGeom>
          <a:solidFill>
            <a:srgbClr val="FFCF88"/>
          </a:solidFill>
          <a:ln>
            <a:noFill/>
          </a:ln>
        </p:spPr>
        <p:txBody>
          <a:bodyPr vert="horz" wrap="square" lIns="91440" tIns="45720" rIns="91440" bIns="45720" numCol="1" anchor="t" anchorCtr="0" compatLnSpc="1"/>
          <a:lstStyle/>
          <a:p>
            <a:endParaRPr lang="zh-CN" altLang="en-US"/>
          </a:p>
        </p:txBody>
      </p:sp>
      <p:sp>
        <p:nvSpPr>
          <p:cNvPr id="5" name="Freeform 8"/>
          <p:cNvSpPr/>
          <p:nvPr/>
        </p:nvSpPr>
        <p:spPr bwMode="auto">
          <a:xfrm>
            <a:off x="2149938" y="1615976"/>
            <a:ext cx="306388" cy="4310063"/>
          </a:xfrm>
          <a:custGeom>
            <a:avLst/>
            <a:gdLst>
              <a:gd name="T0" fmla="*/ 175 w 351"/>
              <a:gd name="T1" fmla="*/ 0 h 4948"/>
              <a:gd name="T2" fmla="*/ 175 w 351"/>
              <a:gd name="T3" fmla="*/ 0 h 4948"/>
              <a:gd name="T4" fmla="*/ 351 w 351"/>
              <a:gd name="T5" fmla="*/ 176 h 4948"/>
              <a:gd name="T6" fmla="*/ 351 w 351"/>
              <a:gd name="T7" fmla="*/ 4772 h 4948"/>
              <a:gd name="T8" fmla="*/ 175 w 351"/>
              <a:gd name="T9" fmla="*/ 4948 h 4948"/>
              <a:gd name="T10" fmla="*/ 175 w 351"/>
              <a:gd name="T11" fmla="*/ 4948 h 4948"/>
              <a:gd name="T12" fmla="*/ 0 w 351"/>
              <a:gd name="T13" fmla="*/ 4772 h 4948"/>
              <a:gd name="T14" fmla="*/ 0 w 351"/>
              <a:gd name="T15" fmla="*/ 176 h 4948"/>
              <a:gd name="T16" fmla="*/ 175 w 351"/>
              <a:gd name="T17" fmla="*/ 0 h 4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1" h="4948">
                <a:moveTo>
                  <a:pt x="175" y="0"/>
                </a:moveTo>
                <a:lnTo>
                  <a:pt x="175" y="0"/>
                </a:lnTo>
                <a:cubicBezTo>
                  <a:pt x="272" y="0"/>
                  <a:pt x="351" y="79"/>
                  <a:pt x="351" y="176"/>
                </a:cubicBezTo>
                <a:lnTo>
                  <a:pt x="351" y="4772"/>
                </a:lnTo>
                <a:cubicBezTo>
                  <a:pt x="351" y="4869"/>
                  <a:pt x="272" y="4948"/>
                  <a:pt x="175" y="4948"/>
                </a:cubicBezTo>
                <a:lnTo>
                  <a:pt x="175" y="4948"/>
                </a:lnTo>
                <a:cubicBezTo>
                  <a:pt x="79" y="4948"/>
                  <a:pt x="0" y="4869"/>
                  <a:pt x="0" y="4772"/>
                </a:cubicBezTo>
                <a:lnTo>
                  <a:pt x="0" y="176"/>
                </a:lnTo>
                <a:cubicBezTo>
                  <a:pt x="0" y="79"/>
                  <a:pt x="79" y="0"/>
                  <a:pt x="175" y="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6" name="Freeform 9"/>
          <p:cNvSpPr/>
          <p:nvPr/>
        </p:nvSpPr>
        <p:spPr bwMode="auto">
          <a:xfrm>
            <a:off x="2149938" y="2592289"/>
            <a:ext cx="306388" cy="3333750"/>
          </a:xfrm>
          <a:custGeom>
            <a:avLst/>
            <a:gdLst>
              <a:gd name="T0" fmla="*/ 175 w 351"/>
              <a:gd name="T1" fmla="*/ 0 h 3828"/>
              <a:gd name="T2" fmla="*/ 175 w 351"/>
              <a:gd name="T3" fmla="*/ 0 h 3828"/>
              <a:gd name="T4" fmla="*/ 351 w 351"/>
              <a:gd name="T5" fmla="*/ 124 h 3828"/>
              <a:gd name="T6" fmla="*/ 351 w 351"/>
              <a:gd name="T7" fmla="*/ 3703 h 3828"/>
              <a:gd name="T8" fmla="*/ 175 w 351"/>
              <a:gd name="T9" fmla="*/ 3828 h 3828"/>
              <a:gd name="T10" fmla="*/ 175 w 351"/>
              <a:gd name="T11" fmla="*/ 3828 h 3828"/>
              <a:gd name="T12" fmla="*/ 0 w 351"/>
              <a:gd name="T13" fmla="*/ 3703 h 3828"/>
              <a:gd name="T14" fmla="*/ 0 w 351"/>
              <a:gd name="T15" fmla="*/ 124 h 3828"/>
              <a:gd name="T16" fmla="*/ 175 w 351"/>
              <a:gd name="T17" fmla="*/ 0 h 3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1" h="3828">
                <a:moveTo>
                  <a:pt x="175" y="0"/>
                </a:moveTo>
                <a:lnTo>
                  <a:pt x="175" y="0"/>
                </a:lnTo>
                <a:cubicBezTo>
                  <a:pt x="272" y="0"/>
                  <a:pt x="351" y="56"/>
                  <a:pt x="351" y="124"/>
                </a:cubicBezTo>
                <a:lnTo>
                  <a:pt x="351" y="3703"/>
                </a:lnTo>
                <a:cubicBezTo>
                  <a:pt x="351" y="3772"/>
                  <a:pt x="272" y="3828"/>
                  <a:pt x="175" y="3828"/>
                </a:cubicBezTo>
                <a:lnTo>
                  <a:pt x="175" y="3828"/>
                </a:lnTo>
                <a:cubicBezTo>
                  <a:pt x="79" y="3828"/>
                  <a:pt x="0" y="3772"/>
                  <a:pt x="0" y="3703"/>
                </a:cubicBezTo>
                <a:lnTo>
                  <a:pt x="0" y="124"/>
                </a:lnTo>
                <a:cubicBezTo>
                  <a:pt x="0" y="56"/>
                  <a:pt x="79" y="0"/>
                  <a:pt x="175" y="0"/>
                </a:cubicBezTo>
                <a:close/>
              </a:path>
            </a:pathLst>
          </a:custGeom>
          <a:solidFill>
            <a:srgbClr val="FFCF88"/>
          </a:solidFill>
          <a:ln>
            <a:noFill/>
          </a:ln>
        </p:spPr>
        <p:txBody>
          <a:bodyPr vert="horz" wrap="square" lIns="91440" tIns="45720" rIns="91440" bIns="45720" numCol="1" anchor="t" anchorCtr="0" compatLnSpc="1"/>
          <a:lstStyle/>
          <a:p>
            <a:endParaRPr lang="zh-CN" altLang="en-US"/>
          </a:p>
        </p:txBody>
      </p:sp>
      <p:sp>
        <p:nvSpPr>
          <p:cNvPr id="7" name="Oval 10"/>
          <p:cNvSpPr>
            <a:spLocks noChangeArrowheads="1"/>
          </p:cNvSpPr>
          <p:nvPr/>
        </p:nvSpPr>
        <p:spPr bwMode="auto">
          <a:xfrm>
            <a:off x="2019763" y="5557739"/>
            <a:ext cx="585788" cy="585788"/>
          </a:xfrm>
          <a:prstGeom prst="ellipse">
            <a:avLst/>
          </a:prstGeom>
          <a:solidFill>
            <a:srgbClr val="FFCF88"/>
          </a:solidFill>
          <a:ln>
            <a:noFill/>
          </a:ln>
        </p:spPr>
        <p:txBody>
          <a:bodyPr vert="horz" wrap="square" lIns="91440" tIns="45720" rIns="91440" bIns="45720" numCol="1" anchor="t" anchorCtr="0" compatLnSpc="1"/>
          <a:lstStyle/>
          <a:p>
            <a:endParaRPr lang="zh-CN" altLang="en-US"/>
          </a:p>
        </p:txBody>
      </p:sp>
      <p:sp>
        <p:nvSpPr>
          <p:cNvPr id="8" name="Freeform 11"/>
          <p:cNvSpPr/>
          <p:nvPr/>
        </p:nvSpPr>
        <p:spPr bwMode="auto">
          <a:xfrm>
            <a:off x="3250646" y="1615976"/>
            <a:ext cx="306388" cy="4310063"/>
          </a:xfrm>
          <a:custGeom>
            <a:avLst/>
            <a:gdLst>
              <a:gd name="T0" fmla="*/ 175 w 351"/>
              <a:gd name="T1" fmla="*/ 0 h 4948"/>
              <a:gd name="T2" fmla="*/ 175 w 351"/>
              <a:gd name="T3" fmla="*/ 0 h 4948"/>
              <a:gd name="T4" fmla="*/ 351 w 351"/>
              <a:gd name="T5" fmla="*/ 176 h 4948"/>
              <a:gd name="T6" fmla="*/ 351 w 351"/>
              <a:gd name="T7" fmla="*/ 4772 h 4948"/>
              <a:gd name="T8" fmla="*/ 175 w 351"/>
              <a:gd name="T9" fmla="*/ 4948 h 4948"/>
              <a:gd name="T10" fmla="*/ 175 w 351"/>
              <a:gd name="T11" fmla="*/ 4948 h 4948"/>
              <a:gd name="T12" fmla="*/ 0 w 351"/>
              <a:gd name="T13" fmla="*/ 4772 h 4948"/>
              <a:gd name="T14" fmla="*/ 0 w 351"/>
              <a:gd name="T15" fmla="*/ 176 h 4948"/>
              <a:gd name="T16" fmla="*/ 175 w 351"/>
              <a:gd name="T17" fmla="*/ 0 h 4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1" h="4948">
                <a:moveTo>
                  <a:pt x="175" y="0"/>
                </a:moveTo>
                <a:lnTo>
                  <a:pt x="175" y="0"/>
                </a:lnTo>
                <a:cubicBezTo>
                  <a:pt x="272" y="0"/>
                  <a:pt x="351" y="79"/>
                  <a:pt x="351" y="176"/>
                </a:cubicBezTo>
                <a:lnTo>
                  <a:pt x="351" y="4772"/>
                </a:lnTo>
                <a:cubicBezTo>
                  <a:pt x="351" y="4869"/>
                  <a:pt x="272" y="4948"/>
                  <a:pt x="175" y="4948"/>
                </a:cubicBezTo>
                <a:lnTo>
                  <a:pt x="175" y="4948"/>
                </a:lnTo>
                <a:cubicBezTo>
                  <a:pt x="79" y="4948"/>
                  <a:pt x="0" y="4869"/>
                  <a:pt x="0" y="4772"/>
                </a:cubicBezTo>
                <a:lnTo>
                  <a:pt x="0" y="176"/>
                </a:lnTo>
                <a:cubicBezTo>
                  <a:pt x="0" y="79"/>
                  <a:pt x="79" y="0"/>
                  <a:pt x="175" y="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9" name="Freeform 12"/>
          <p:cNvSpPr/>
          <p:nvPr/>
        </p:nvSpPr>
        <p:spPr bwMode="auto">
          <a:xfrm>
            <a:off x="3250646" y="1793776"/>
            <a:ext cx="306388" cy="4132263"/>
          </a:xfrm>
          <a:custGeom>
            <a:avLst/>
            <a:gdLst>
              <a:gd name="T0" fmla="*/ 175 w 351"/>
              <a:gd name="T1" fmla="*/ 0 h 4744"/>
              <a:gd name="T2" fmla="*/ 175 w 351"/>
              <a:gd name="T3" fmla="*/ 0 h 4744"/>
              <a:gd name="T4" fmla="*/ 351 w 351"/>
              <a:gd name="T5" fmla="*/ 154 h 4744"/>
              <a:gd name="T6" fmla="*/ 351 w 351"/>
              <a:gd name="T7" fmla="*/ 4589 h 4744"/>
              <a:gd name="T8" fmla="*/ 175 w 351"/>
              <a:gd name="T9" fmla="*/ 4744 h 4744"/>
              <a:gd name="T10" fmla="*/ 175 w 351"/>
              <a:gd name="T11" fmla="*/ 4744 h 4744"/>
              <a:gd name="T12" fmla="*/ 0 w 351"/>
              <a:gd name="T13" fmla="*/ 4589 h 4744"/>
              <a:gd name="T14" fmla="*/ 0 w 351"/>
              <a:gd name="T15" fmla="*/ 154 h 4744"/>
              <a:gd name="T16" fmla="*/ 175 w 351"/>
              <a:gd name="T17" fmla="*/ 0 h 4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1" h="4744">
                <a:moveTo>
                  <a:pt x="175" y="0"/>
                </a:moveTo>
                <a:lnTo>
                  <a:pt x="175" y="0"/>
                </a:lnTo>
                <a:cubicBezTo>
                  <a:pt x="272" y="0"/>
                  <a:pt x="351" y="69"/>
                  <a:pt x="351" y="154"/>
                </a:cubicBezTo>
                <a:lnTo>
                  <a:pt x="351" y="4589"/>
                </a:lnTo>
                <a:cubicBezTo>
                  <a:pt x="351" y="4674"/>
                  <a:pt x="272" y="4744"/>
                  <a:pt x="175" y="4744"/>
                </a:cubicBezTo>
                <a:lnTo>
                  <a:pt x="175" y="4744"/>
                </a:lnTo>
                <a:cubicBezTo>
                  <a:pt x="79" y="4744"/>
                  <a:pt x="0" y="4674"/>
                  <a:pt x="0" y="4589"/>
                </a:cubicBezTo>
                <a:lnTo>
                  <a:pt x="0" y="154"/>
                </a:lnTo>
                <a:cubicBezTo>
                  <a:pt x="0" y="69"/>
                  <a:pt x="79" y="0"/>
                  <a:pt x="175" y="0"/>
                </a:cubicBezTo>
                <a:close/>
              </a:path>
            </a:pathLst>
          </a:custGeom>
          <a:solidFill>
            <a:srgbClr val="FFCF88"/>
          </a:solidFill>
          <a:ln>
            <a:noFill/>
          </a:ln>
        </p:spPr>
        <p:txBody>
          <a:bodyPr vert="horz" wrap="square" lIns="91440" tIns="45720" rIns="91440" bIns="45720" numCol="1" anchor="t" anchorCtr="0" compatLnSpc="1"/>
          <a:lstStyle/>
          <a:p>
            <a:endParaRPr lang="zh-CN" altLang="en-US"/>
          </a:p>
        </p:txBody>
      </p:sp>
      <p:sp>
        <p:nvSpPr>
          <p:cNvPr id="10" name="Oval 13"/>
          <p:cNvSpPr>
            <a:spLocks noChangeArrowheads="1"/>
          </p:cNvSpPr>
          <p:nvPr/>
        </p:nvSpPr>
        <p:spPr bwMode="auto">
          <a:xfrm>
            <a:off x="3120471" y="5557739"/>
            <a:ext cx="585788" cy="585788"/>
          </a:xfrm>
          <a:prstGeom prst="ellipse">
            <a:avLst/>
          </a:prstGeom>
          <a:solidFill>
            <a:srgbClr val="FFCF88"/>
          </a:solidFill>
          <a:ln>
            <a:noFill/>
          </a:ln>
        </p:spPr>
        <p:txBody>
          <a:bodyPr vert="horz" wrap="square" lIns="91440" tIns="45720" rIns="91440" bIns="45720" numCol="1" anchor="t" anchorCtr="0" compatLnSpc="1"/>
          <a:lstStyle/>
          <a:p>
            <a:endParaRPr lang="zh-CN" altLang="en-US"/>
          </a:p>
        </p:txBody>
      </p:sp>
      <p:sp>
        <p:nvSpPr>
          <p:cNvPr id="11" name="Freeform 14"/>
          <p:cNvSpPr/>
          <p:nvPr/>
        </p:nvSpPr>
        <p:spPr bwMode="auto">
          <a:xfrm>
            <a:off x="4492641" y="1615976"/>
            <a:ext cx="306388" cy="4310063"/>
          </a:xfrm>
          <a:custGeom>
            <a:avLst/>
            <a:gdLst>
              <a:gd name="T0" fmla="*/ 176 w 352"/>
              <a:gd name="T1" fmla="*/ 0 h 4948"/>
              <a:gd name="T2" fmla="*/ 176 w 352"/>
              <a:gd name="T3" fmla="*/ 0 h 4948"/>
              <a:gd name="T4" fmla="*/ 352 w 352"/>
              <a:gd name="T5" fmla="*/ 176 h 4948"/>
              <a:gd name="T6" fmla="*/ 352 w 352"/>
              <a:gd name="T7" fmla="*/ 4772 h 4948"/>
              <a:gd name="T8" fmla="*/ 176 w 352"/>
              <a:gd name="T9" fmla="*/ 4948 h 4948"/>
              <a:gd name="T10" fmla="*/ 176 w 352"/>
              <a:gd name="T11" fmla="*/ 4948 h 4948"/>
              <a:gd name="T12" fmla="*/ 0 w 352"/>
              <a:gd name="T13" fmla="*/ 4772 h 4948"/>
              <a:gd name="T14" fmla="*/ 0 w 352"/>
              <a:gd name="T15" fmla="*/ 176 h 4948"/>
              <a:gd name="T16" fmla="*/ 176 w 352"/>
              <a:gd name="T17" fmla="*/ 0 h 4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2" h="4948">
                <a:moveTo>
                  <a:pt x="176" y="0"/>
                </a:moveTo>
                <a:lnTo>
                  <a:pt x="176" y="0"/>
                </a:lnTo>
                <a:cubicBezTo>
                  <a:pt x="273" y="0"/>
                  <a:pt x="352" y="79"/>
                  <a:pt x="352" y="176"/>
                </a:cubicBezTo>
                <a:lnTo>
                  <a:pt x="352" y="4772"/>
                </a:lnTo>
                <a:cubicBezTo>
                  <a:pt x="352" y="4869"/>
                  <a:pt x="273" y="4948"/>
                  <a:pt x="176" y="4948"/>
                </a:cubicBezTo>
                <a:lnTo>
                  <a:pt x="176" y="4948"/>
                </a:lnTo>
                <a:cubicBezTo>
                  <a:pt x="79" y="4948"/>
                  <a:pt x="0" y="4869"/>
                  <a:pt x="0" y="4772"/>
                </a:cubicBezTo>
                <a:lnTo>
                  <a:pt x="0" y="176"/>
                </a:lnTo>
                <a:cubicBezTo>
                  <a:pt x="0" y="79"/>
                  <a:pt x="79" y="0"/>
                  <a:pt x="176" y="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2" name="Freeform 15"/>
          <p:cNvSpPr/>
          <p:nvPr/>
        </p:nvSpPr>
        <p:spPr bwMode="auto">
          <a:xfrm>
            <a:off x="4492641" y="2264048"/>
            <a:ext cx="306388" cy="3661991"/>
          </a:xfrm>
          <a:custGeom>
            <a:avLst/>
            <a:gdLst>
              <a:gd name="T0" fmla="*/ 176 w 352"/>
              <a:gd name="T1" fmla="*/ 0 h 4581"/>
              <a:gd name="T2" fmla="*/ 176 w 352"/>
              <a:gd name="T3" fmla="*/ 0 h 4581"/>
              <a:gd name="T4" fmla="*/ 352 w 352"/>
              <a:gd name="T5" fmla="*/ 149 h 4581"/>
              <a:gd name="T6" fmla="*/ 352 w 352"/>
              <a:gd name="T7" fmla="*/ 4432 h 4581"/>
              <a:gd name="T8" fmla="*/ 176 w 352"/>
              <a:gd name="T9" fmla="*/ 4581 h 4581"/>
              <a:gd name="T10" fmla="*/ 176 w 352"/>
              <a:gd name="T11" fmla="*/ 4581 h 4581"/>
              <a:gd name="T12" fmla="*/ 0 w 352"/>
              <a:gd name="T13" fmla="*/ 4432 h 4581"/>
              <a:gd name="T14" fmla="*/ 0 w 352"/>
              <a:gd name="T15" fmla="*/ 149 h 4581"/>
              <a:gd name="T16" fmla="*/ 176 w 352"/>
              <a:gd name="T17" fmla="*/ 0 h 4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2" h="4581">
                <a:moveTo>
                  <a:pt x="176" y="0"/>
                </a:moveTo>
                <a:lnTo>
                  <a:pt x="176" y="0"/>
                </a:lnTo>
                <a:cubicBezTo>
                  <a:pt x="273" y="0"/>
                  <a:pt x="352" y="67"/>
                  <a:pt x="352" y="149"/>
                </a:cubicBezTo>
                <a:lnTo>
                  <a:pt x="352" y="4432"/>
                </a:lnTo>
                <a:cubicBezTo>
                  <a:pt x="352" y="4514"/>
                  <a:pt x="273" y="4581"/>
                  <a:pt x="176" y="4581"/>
                </a:cubicBezTo>
                <a:lnTo>
                  <a:pt x="176" y="4581"/>
                </a:lnTo>
                <a:cubicBezTo>
                  <a:pt x="79" y="4581"/>
                  <a:pt x="0" y="4514"/>
                  <a:pt x="0" y="4432"/>
                </a:cubicBezTo>
                <a:lnTo>
                  <a:pt x="0" y="149"/>
                </a:lnTo>
                <a:cubicBezTo>
                  <a:pt x="0" y="67"/>
                  <a:pt x="79" y="0"/>
                  <a:pt x="176" y="0"/>
                </a:cubicBezTo>
                <a:close/>
              </a:path>
            </a:pathLst>
          </a:custGeom>
          <a:solidFill>
            <a:srgbClr val="FFCF88"/>
          </a:solidFill>
          <a:ln>
            <a:noFill/>
          </a:ln>
        </p:spPr>
        <p:txBody>
          <a:bodyPr vert="horz" wrap="square" lIns="91440" tIns="45720" rIns="91440" bIns="45720" numCol="1" anchor="t" anchorCtr="0" compatLnSpc="1"/>
          <a:lstStyle/>
          <a:p>
            <a:endParaRPr lang="zh-CN" altLang="en-US"/>
          </a:p>
        </p:txBody>
      </p:sp>
      <p:sp>
        <p:nvSpPr>
          <p:cNvPr id="13" name="Oval 16"/>
          <p:cNvSpPr>
            <a:spLocks noChangeArrowheads="1"/>
          </p:cNvSpPr>
          <p:nvPr/>
        </p:nvSpPr>
        <p:spPr bwMode="auto">
          <a:xfrm>
            <a:off x="4364054" y="5557739"/>
            <a:ext cx="585788" cy="585788"/>
          </a:xfrm>
          <a:prstGeom prst="ellipse">
            <a:avLst/>
          </a:prstGeom>
          <a:solidFill>
            <a:srgbClr val="FFCF88"/>
          </a:solidFill>
          <a:ln>
            <a:noFill/>
          </a:ln>
        </p:spPr>
        <p:txBody>
          <a:bodyPr vert="horz" wrap="square" lIns="91440" tIns="45720" rIns="91440" bIns="45720" numCol="1" anchor="t" anchorCtr="0" compatLnSpc="1"/>
          <a:lstStyle/>
          <a:p>
            <a:endParaRPr lang="zh-CN" altLang="en-US"/>
          </a:p>
        </p:txBody>
      </p:sp>
      <p:sp>
        <p:nvSpPr>
          <p:cNvPr id="23" name="文本框 22"/>
          <p:cNvSpPr txBox="1"/>
          <p:nvPr/>
        </p:nvSpPr>
        <p:spPr>
          <a:xfrm>
            <a:off x="5734636" y="1833791"/>
            <a:ext cx="3416196"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4" name="文本框 23"/>
          <p:cNvSpPr txBox="1"/>
          <p:nvPr/>
        </p:nvSpPr>
        <p:spPr>
          <a:xfrm>
            <a:off x="5734636" y="2495510"/>
            <a:ext cx="5709220" cy="646331"/>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
        <p:nvSpPr>
          <p:cNvPr id="27" name="文本框 26"/>
          <p:cNvSpPr txBox="1"/>
          <p:nvPr/>
        </p:nvSpPr>
        <p:spPr>
          <a:xfrm>
            <a:off x="5734636" y="3984059"/>
            <a:ext cx="3416196"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5734636" y="4645778"/>
            <a:ext cx="5635329" cy="646331"/>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grpSp>
        <p:nvGrpSpPr>
          <p:cNvPr id="29" name="组合 28"/>
          <p:cNvGrpSpPr/>
          <p:nvPr/>
        </p:nvGrpSpPr>
        <p:grpSpPr>
          <a:xfrm>
            <a:off x="249230" y="155630"/>
            <a:ext cx="5564673" cy="511414"/>
            <a:chOff x="668173" y="238538"/>
            <a:chExt cx="5564673" cy="511414"/>
          </a:xfrm>
        </p:grpSpPr>
        <p:sp>
          <p:nvSpPr>
            <p:cNvPr id="30" name="矩形 47"/>
            <p:cNvSpPr>
              <a:spLocks noChangeArrowheads="1"/>
            </p:cNvSpPr>
            <p:nvPr/>
          </p:nvSpPr>
          <p:spPr bwMode="auto">
            <a:xfrm>
              <a:off x="1096989" y="238538"/>
              <a:ext cx="5135857" cy="5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标题内容标题内容标题内容标题内容</a:t>
              </a:r>
            </a:p>
          </p:txBody>
        </p:sp>
        <p:grpSp>
          <p:nvGrpSpPr>
            <p:cNvPr id="31" name="组合 30"/>
            <p:cNvGrpSpPr/>
            <p:nvPr/>
          </p:nvGrpSpPr>
          <p:grpSpPr>
            <a:xfrm>
              <a:off x="668173" y="338382"/>
              <a:ext cx="311727" cy="311727"/>
              <a:chOff x="387927" y="411018"/>
              <a:chExt cx="311727" cy="311727"/>
            </a:xfrm>
          </p:grpSpPr>
          <p:sp>
            <p:nvSpPr>
              <p:cNvPr id="32" name="矩形 31"/>
              <p:cNvSpPr/>
              <p:nvPr/>
            </p:nvSpPr>
            <p:spPr>
              <a:xfrm>
                <a:off x="387927" y="411018"/>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491836" y="514927"/>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290">
                                          <p:stCondLst>
                                            <p:cond delay="0"/>
                                          </p:stCondLst>
                                        </p:cTn>
                                        <p:tgtEl>
                                          <p:spTgt spid="29"/>
                                        </p:tgtEl>
                                      </p:cBhvr>
                                    </p:animEffect>
                                    <p:anim calcmode="lin" valueType="num">
                                      <p:cBhvr>
                                        <p:cTn id="8" dur="911"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9"/>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9"/>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9"/>
                                        </p:tgtEl>
                                        <p:attrNameLst>
                                          <p:attrName>ppt_y</p:attrName>
                                        </p:attrNameLst>
                                      </p:cBhvr>
                                      <p:tavLst>
                                        <p:tav tm="0" fmla="#ppt_y-sin(pi*$)/81">
                                          <p:val>
                                            <p:fltVal val="0"/>
                                          </p:val>
                                        </p:tav>
                                        <p:tav tm="100000">
                                          <p:val>
                                            <p:fltVal val="1"/>
                                          </p:val>
                                        </p:tav>
                                      </p:tavLst>
                                    </p:anim>
                                    <p:animScale>
                                      <p:cBhvr>
                                        <p:cTn id="13" dur="13">
                                          <p:stCondLst>
                                            <p:cond delay="325"/>
                                          </p:stCondLst>
                                        </p:cTn>
                                        <p:tgtEl>
                                          <p:spTgt spid="29"/>
                                        </p:tgtEl>
                                      </p:cBhvr>
                                      <p:to x="100000" y="60000"/>
                                    </p:animScale>
                                    <p:animScale>
                                      <p:cBhvr>
                                        <p:cTn id="14" dur="83" decel="50000">
                                          <p:stCondLst>
                                            <p:cond delay="338"/>
                                          </p:stCondLst>
                                        </p:cTn>
                                        <p:tgtEl>
                                          <p:spTgt spid="29"/>
                                        </p:tgtEl>
                                      </p:cBhvr>
                                      <p:to x="100000" y="100000"/>
                                    </p:animScale>
                                    <p:animScale>
                                      <p:cBhvr>
                                        <p:cTn id="15" dur="13">
                                          <p:stCondLst>
                                            <p:cond delay="656"/>
                                          </p:stCondLst>
                                        </p:cTn>
                                        <p:tgtEl>
                                          <p:spTgt spid="29"/>
                                        </p:tgtEl>
                                      </p:cBhvr>
                                      <p:to x="100000" y="80000"/>
                                    </p:animScale>
                                    <p:animScale>
                                      <p:cBhvr>
                                        <p:cTn id="16" dur="83" decel="50000">
                                          <p:stCondLst>
                                            <p:cond delay="669"/>
                                          </p:stCondLst>
                                        </p:cTn>
                                        <p:tgtEl>
                                          <p:spTgt spid="29"/>
                                        </p:tgtEl>
                                      </p:cBhvr>
                                      <p:to x="100000" y="100000"/>
                                    </p:animScale>
                                    <p:animScale>
                                      <p:cBhvr>
                                        <p:cTn id="17" dur="13">
                                          <p:stCondLst>
                                            <p:cond delay="821"/>
                                          </p:stCondLst>
                                        </p:cTn>
                                        <p:tgtEl>
                                          <p:spTgt spid="29"/>
                                        </p:tgtEl>
                                      </p:cBhvr>
                                      <p:to x="100000" y="90000"/>
                                    </p:animScale>
                                    <p:animScale>
                                      <p:cBhvr>
                                        <p:cTn id="18" dur="83" decel="50000">
                                          <p:stCondLst>
                                            <p:cond delay="834"/>
                                          </p:stCondLst>
                                        </p:cTn>
                                        <p:tgtEl>
                                          <p:spTgt spid="29"/>
                                        </p:tgtEl>
                                      </p:cBhvr>
                                      <p:to x="100000" y="100000"/>
                                    </p:animScale>
                                    <p:animScale>
                                      <p:cBhvr>
                                        <p:cTn id="19" dur="13">
                                          <p:stCondLst>
                                            <p:cond delay="904"/>
                                          </p:stCondLst>
                                        </p:cTn>
                                        <p:tgtEl>
                                          <p:spTgt spid="29"/>
                                        </p:tgtEl>
                                      </p:cBhvr>
                                      <p:to x="100000" y="95000"/>
                                    </p:animScale>
                                    <p:animScale>
                                      <p:cBhvr>
                                        <p:cTn id="20" dur="83" decel="50000">
                                          <p:stCondLst>
                                            <p:cond delay="917"/>
                                          </p:stCondLst>
                                        </p:cTn>
                                        <p:tgtEl>
                                          <p:spTgt spid="29"/>
                                        </p:tgtEl>
                                      </p:cBhvr>
                                      <p:to x="100000" y="100000"/>
                                    </p:animScale>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anim calcmode="lin" valueType="num">
                                      <p:cBhvr>
                                        <p:cTn id="25" dur="500" fill="hold"/>
                                        <p:tgtEl>
                                          <p:spTgt spid="2"/>
                                        </p:tgtEl>
                                        <p:attrNameLst>
                                          <p:attrName>ppt_x</p:attrName>
                                        </p:attrNameLst>
                                      </p:cBhvr>
                                      <p:tavLst>
                                        <p:tav tm="0">
                                          <p:val>
                                            <p:strVal val="#ppt_x"/>
                                          </p:val>
                                        </p:tav>
                                        <p:tav tm="100000">
                                          <p:val>
                                            <p:strVal val="#ppt_x"/>
                                          </p:val>
                                        </p:tav>
                                      </p:tavLst>
                                    </p:anim>
                                    <p:anim calcmode="lin" valueType="num">
                                      <p:cBhvr>
                                        <p:cTn id="26" dur="500" fill="hold"/>
                                        <p:tgtEl>
                                          <p:spTgt spid="2"/>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10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anim calcmode="lin" valueType="num">
                                      <p:cBhvr>
                                        <p:cTn id="30" dur="500" fill="hold"/>
                                        <p:tgtEl>
                                          <p:spTgt spid="5"/>
                                        </p:tgtEl>
                                        <p:attrNameLst>
                                          <p:attrName>ppt_x</p:attrName>
                                        </p:attrNameLst>
                                      </p:cBhvr>
                                      <p:tavLst>
                                        <p:tav tm="0">
                                          <p:val>
                                            <p:strVal val="#ppt_x"/>
                                          </p:val>
                                        </p:tav>
                                        <p:tav tm="100000">
                                          <p:val>
                                            <p:strVal val="#ppt_x"/>
                                          </p:val>
                                        </p:tav>
                                      </p:tavLst>
                                    </p:anim>
                                    <p:anim calcmode="lin" valueType="num">
                                      <p:cBhvr>
                                        <p:cTn id="31" dur="500" fill="hold"/>
                                        <p:tgtEl>
                                          <p:spTgt spid="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20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anim calcmode="lin" valueType="num">
                                      <p:cBhvr>
                                        <p:cTn id="35" dur="500" fill="hold"/>
                                        <p:tgtEl>
                                          <p:spTgt spid="8"/>
                                        </p:tgtEl>
                                        <p:attrNameLst>
                                          <p:attrName>ppt_x</p:attrName>
                                        </p:attrNameLst>
                                      </p:cBhvr>
                                      <p:tavLst>
                                        <p:tav tm="0">
                                          <p:val>
                                            <p:strVal val="#ppt_x"/>
                                          </p:val>
                                        </p:tav>
                                        <p:tav tm="100000">
                                          <p:val>
                                            <p:strVal val="#ppt_x"/>
                                          </p:val>
                                        </p:tav>
                                      </p:tavLst>
                                    </p:anim>
                                    <p:anim calcmode="lin" valueType="num">
                                      <p:cBhvr>
                                        <p:cTn id="36" dur="500" fill="hold"/>
                                        <p:tgtEl>
                                          <p:spTgt spid="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30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anim calcmode="lin" valueType="num">
                                      <p:cBhvr>
                                        <p:cTn id="40" dur="500" fill="hold"/>
                                        <p:tgtEl>
                                          <p:spTgt spid="11"/>
                                        </p:tgtEl>
                                        <p:attrNameLst>
                                          <p:attrName>ppt_x</p:attrName>
                                        </p:attrNameLst>
                                      </p:cBhvr>
                                      <p:tavLst>
                                        <p:tav tm="0">
                                          <p:val>
                                            <p:strVal val="#ppt_x"/>
                                          </p:val>
                                        </p:tav>
                                        <p:tav tm="100000">
                                          <p:val>
                                            <p:strVal val="#ppt_x"/>
                                          </p:val>
                                        </p:tav>
                                      </p:tavLst>
                                    </p:anim>
                                    <p:anim calcmode="lin" valueType="num">
                                      <p:cBhvr>
                                        <p:cTn id="41" dur="500" fill="hold"/>
                                        <p:tgtEl>
                                          <p:spTgt spid="11"/>
                                        </p:tgtEl>
                                        <p:attrNameLst>
                                          <p:attrName>ppt_y</p:attrName>
                                        </p:attrNameLst>
                                      </p:cBhvr>
                                      <p:tavLst>
                                        <p:tav tm="0">
                                          <p:val>
                                            <p:strVal val="#ppt_y+.1"/>
                                          </p:val>
                                        </p:tav>
                                        <p:tav tm="100000">
                                          <p:val>
                                            <p:strVal val="#ppt_y"/>
                                          </p:val>
                                        </p:tav>
                                      </p:tavLst>
                                    </p:anim>
                                  </p:childTnLst>
                                </p:cTn>
                              </p:par>
                            </p:childTnLst>
                          </p:cTn>
                        </p:par>
                        <p:par>
                          <p:cTn id="42" fill="hold">
                            <p:stCondLst>
                              <p:cond delay="1500"/>
                            </p:stCondLst>
                            <p:childTnLst>
                              <p:par>
                                <p:cTn id="43" presetID="21" presetClass="entr" presetSubtype="1" fill="hold" grpId="0" nodeType="after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heel(1)">
                                      <p:cBhvr>
                                        <p:cTn id="45" dur="500"/>
                                        <p:tgtEl>
                                          <p:spTgt spid="4"/>
                                        </p:tgtEl>
                                      </p:cBhvr>
                                    </p:animEffect>
                                  </p:childTnLst>
                                </p:cTn>
                              </p:par>
                            </p:childTnLst>
                          </p:cTn>
                        </p:par>
                        <p:par>
                          <p:cTn id="46" fill="hold">
                            <p:stCondLst>
                              <p:cond delay="2000"/>
                            </p:stCondLst>
                            <p:childTnLst>
                              <p:par>
                                <p:cTn id="47" presetID="22" presetClass="entr" presetSubtype="4" fill="hold" grpId="0" nodeType="after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wipe(down)">
                                      <p:cBhvr>
                                        <p:cTn id="49" dur="400"/>
                                        <p:tgtEl>
                                          <p:spTgt spid="3"/>
                                        </p:tgtEl>
                                      </p:cBhvr>
                                    </p:animEffect>
                                  </p:childTnLst>
                                </p:cTn>
                              </p:par>
                            </p:childTnLst>
                          </p:cTn>
                        </p:par>
                        <p:par>
                          <p:cTn id="50" fill="hold">
                            <p:stCondLst>
                              <p:cond delay="2500"/>
                            </p:stCondLst>
                            <p:childTnLst>
                              <p:par>
                                <p:cTn id="51" presetID="21" presetClass="entr" presetSubtype="1" fill="hold" grpId="0" nodeType="after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heel(1)">
                                      <p:cBhvr>
                                        <p:cTn id="53" dur="500"/>
                                        <p:tgtEl>
                                          <p:spTgt spid="7"/>
                                        </p:tgtEl>
                                      </p:cBhvr>
                                    </p:animEffect>
                                  </p:childTnLst>
                                </p:cTn>
                              </p:par>
                            </p:childTnLst>
                          </p:cTn>
                        </p:par>
                        <p:par>
                          <p:cTn id="54" fill="hold">
                            <p:stCondLst>
                              <p:cond delay="3000"/>
                            </p:stCondLst>
                            <p:childTnLst>
                              <p:par>
                                <p:cTn id="55" presetID="22" presetClass="entr" presetSubtype="4" fill="hold" grpId="0" nodeType="after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wipe(down)">
                                      <p:cBhvr>
                                        <p:cTn id="57" dur="400"/>
                                        <p:tgtEl>
                                          <p:spTgt spid="6"/>
                                        </p:tgtEl>
                                      </p:cBhvr>
                                    </p:animEffect>
                                  </p:childTnLst>
                                </p:cTn>
                              </p:par>
                            </p:childTnLst>
                          </p:cTn>
                        </p:par>
                        <p:par>
                          <p:cTn id="58" fill="hold">
                            <p:stCondLst>
                              <p:cond delay="3500"/>
                            </p:stCondLst>
                            <p:childTnLst>
                              <p:par>
                                <p:cTn id="59" presetID="21" presetClass="entr" presetSubtype="1" fill="hold" grpId="0"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heel(1)">
                                      <p:cBhvr>
                                        <p:cTn id="61" dur="500"/>
                                        <p:tgtEl>
                                          <p:spTgt spid="10"/>
                                        </p:tgtEl>
                                      </p:cBhvr>
                                    </p:animEffect>
                                  </p:childTnLst>
                                </p:cTn>
                              </p:par>
                            </p:childTnLst>
                          </p:cTn>
                        </p:par>
                        <p:par>
                          <p:cTn id="62" fill="hold">
                            <p:stCondLst>
                              <p:cond delay="4000"/>
                            </p:stCondLst>
                            <p:childTnLst>
                              <p:par>
                                <p:cTn id="63" presetID="22" presetClass="entr" presetSubtype="4"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down)">
                                      <p:cBhvr>
                                        <p:cTn id="65" dur="400"/>
                                        <p:tgtEl>
                                          <p:spTgt spid="9"/>
                                        </p:tgtEl>
                                      </p:cBhvr>
                                    </p:animEffect>
                                  </p:childTnLst>
                                </p:cTn>
                              </p:par>
                            </p:childTnLst>
                          </p:cTn>
                        </p:par>
                        <p:par>
                          <p:cTn id="66" fill="hold">
                            <p:stCondLst>
                              <p:cond delay="4500"/>
                            </p:stCondLst>
                            <p:childTnLst>
                              <p:par>
                                <p:cTn id="67" presetID="21" presetClass="entr" presetSubtype="1" fill="hold" grpId="0" nodeType="after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wheel(1)">
                                      <p:cBhvr>
                                        <p:cTn id="69" dur="500"/>
                                        <p:tgtEl>
                                          <p:spTgt spid="13"/>
                                        </p:tgtEl>
                                      </p:cBhvr>
                                    </p:animEffect>
                                  </p:childTnLst>
                                </p:cTn>
                              </p:par>
                            </p:childTnLst>
                          </p:cTn>
                        </p:par>
                        <p:par>
                          <p:cTn id="70" fill="hold">
                            <p:stCondLst>
                              <p:cond delay="5000"/>
                            </p:stCondLst>
                            <p:childTnLst>
                              <p:par>
                                <p:cTn id="71" presetID="22" presetClass="entr" presetSubtype="4" fill="hold" grpId="0" nodeType="after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wipe(down)">
                                      <p:cBhvr>
                                        <p:cTn id="73" dur="400"/>
                                        <p:tgtEl>
                                          <p:spTgt spid="12"/>
                                        </p:tgtEl>
                                      </p:cBhvr>
                                    </p:animEffect>
                                  </p:childTnLst>
                                </p:cTn>
                              </p:par>
                            </p:childTnLst>
                          </p:cTn>
                        </p:par>
                        <p:par>
                          <p:cTn id="74" fill="hold">
                            <p:stCondLst>
                              <p:cond delay="5500"/>
                            </p:stCondLst>
                            <p:childTnLst>
                              <p:par>
                                <p:cTn id="75" presetID="2" presetClass="entr" presetSubtype="2"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 calcmode="lin" valueType="num">
                                      <p:cBhvr additive="base">
                                        <p:cTn id="77" dur="500" fill="hold"/>
                                        <p:tgtEl>
                                          <p:spTgt spid="23"/>
                                        </p:tgtEl>
                                        <p:attrNameLst>
                                          <p:attrName>ppt_x</p:attrName>
                                        </p:attrNameLst>
                                      </p:cBhvr>
                                      <p:tavLst>
                                        <p:tav tm="0">
                                          <p:val>
                                            <p:strVal val="1+#ppt_w/2"/>
                                          </p:val>
                                        </p:tav>
                                        <p:tav tm="100000">
                                          <p:val>
                                            <p:strVal val="#ppt_x"/>
                                          </p:val>
                                        </p:tav>
                                      </p:tavLst>
                                    </p:anim>
                                    <p:anim calcmode="lin" valueType="num">
                                      <p:cBhvr additive="base">
                                        <p:cTn id="78" dur="500" fill="hold"/>
                                        <p:tgtEl>
                                          <p:spTgt spid="23"/>
                                        </p:tgtEl>
                                        <p:attrNameLst>
                                          <p:attrName>ppt_y</p:attrName>
                                        </p:attrNameLst>
                                      </p:cBhvr>
                                      <p:tavLst>
                                        <p:tav tm="0">
                                          <p:val>
                                            <p:strVal val="#ppt_y"/>
                                          </p:val>
                                        </p:tav>
                                        <p:tav tm="100000">
                                          <p:val>
                                            <p:strVal val="#ppt_y"/>
                                          </p:val>
                                        </p:tav>
                                      </p:tavLst>
                                    </p:anim>
                                  </p:childTnLst>
                                </p:cTn>
                              </p:par>
                            </p:childTnLst>
                          </p:cTn>
                        </p:par>
                        <p:par>
                          <p:cTn id="79" fill="hold">
                            <p:stCondLst>
                              <p:cond delay="6000"/>
                            </p:stCondLst>
                            <p:childTnLst>
                              <p:par>
                                <p:cTn id="80" presetID="2" presetClass="entr" presetSubtype="2" fill="hold" grpId="0" nodeType="afterEffect">
                                  <p:stCondLst>
                                    <p:cond delay="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fill="hold"/>
                                        <p:tgtEl>
                                          <p:spTgt spid="24"/>
                                        </p:tgtEl>
                                        <p:attrNameLst>
                                          <p:attrName>ppt_x</p:attrName>
                                        </p:attrNameLst>
                                      </p:cBhvr>
                                      <p:tavLst>
                                        <p:tav tm="0">
                                          <p:val>
                                            <p:strVal val="1+#ppt_w/2"/>
                                          </p:val>
                                        </p:tav>
                                        <p:tav tm="100000">
                                          <p:val>
                                            <p:strVal val="#ppt_x"/>
                                          </p:val>
                                        </p:tav>
                                      </p:tavLst>
                                    </p:anim>
                                    <p:anim calcmode="lin" valueType="num">
                                      <p:cBhvr additive="base">
                                        <p:cTn id="83" dur="500" fill="hold"/>
                                        <p:tgtEl>
                                          <p:spTgt spid="24"/>
                                        </p:tgtEl>
                                        <p:attrNameLst>
                                          <p:attrName>ppt_y</p:attrName>
                                        </p:attrNameLst>
                                      </p:cBhvr>
                                      <p:tavLst>
                                        <p:tav tm="0">
                                          <p:val>
                                            <p:strVal val="#ppt_y"/>
                                          </p:val>
                                        </p:tav>
                                        <p:tav tm="100000">
                                          <p:val>
                                            <p:strVal val="#ppt_y"/>
                                          </p:val>
                                        </p:tav>
                                      </p:tavLst>
                                    </p:anim>
                                  </p:childTnLst>
                                </p:cTn>
                              </p:par>
                            </p:childTnLst>
                          </p:cTn>
                        </p:par>
                        <p:par>
                          <p:cTn id="84" fill="hold">
                            <p:stCondLst>
                              <p:cond delay="6500"/>
                            </p:stCondLst>
                            <p:childTnLst>
                              <p:par>
                                <p:cTn id="85" presetID="2" presetClass="entr" presetSubtype="2" fill="hold" grpId="0" nodeType="afterEffect">
                                  <p:stCondLst>
                                    <p:cond delay="0"/>
                                  </p:stCondLst>
                                  <p:childTnLst>
                                    <p:set>
                                      <p:cBhvr>
                                        <p:cTn id="86" dur="1" fill="hold">
                                          <p:stCondLst>
                                            <p:cond delay="0"/>
                                          </p:stCondLst>
                                        </p:cTn>
                                        <p:tgtEl>
                                          <p:spTgt spid="27"/>
                                        </p:tgtEl>
                                        <p:attrNameLst>
                                          <p:attrName>style.visibility</p:attrName>
                                        </p:attrNameLst>
                                      </p:cBhvr>
                                      <p:to>
                                        <p:strVal val="visible"/>
                                      </p:to>
                                    </p:set>
                                    <p:anim calcmode="lin" valueType="num">
                                      <p:cBhvr additive="base">
                                        <p:cTn id="87" dur="500" fill="hold"/>
                                        <p:tgtEl>
                                          <p:spTgt spid="27"/>
                                        </p:tgtEl>
                                        <p:attrNameLst>
                                          <p:attrName>ppt_x</p:attrName>
                                        </p:attrNameLst>
                                      </p:cBhvr>
                                      <p:tavLst>
                                        <p:tav tm="0">
                                          <p:val>
                                            <p:strVal val="1+#ppt_w/2"/>
                                          </p:val>
                                        </p:tav>
                                        <p:tav tm="100000">
                                          <p:val>
                                            <p:strVal val="#ppt_x"/>
                                          </p:val>
                                        </p:tav>
                                      </p:tavLst>
                                    </p:anim>
                                    <p:anim calcmode="lin" valueType="num">
                                      <p:cBhvr additive="base">
                                        <p:cTn id="88" dur="500" fill="hold"/>
                                        <p:tgtEl>
                                          <p:spTgt spid="27"/>
                                        </p:tgtEl>
                                        <p:attrNameLst>
                                          <p:attrName>ppt_y</p:attrName>
                                        </p:attrNameLst>
                                      </p:cBhvr>
                                      <p:tavLst>
                                        <p:tav tm="0">
                                          <p:val>
                                            <p:strVal val="#ppt_y"/>
                                          </p:val>
                                        </p:tav>
                                        <p:tav tm="100000">
                                          <p:val>
                                            <p:strVal val="#ppt_y"/>
                                          </p:val>
                                        </p:tav>
                                      </p:tavLst>
                                    </p:anim>
                                  </p:childTnLst>
                                </p:cTn>
                              </p:par>
                            </p:childTnLst>
                          </p:cTn>
                        </p:par>
                        <p:par>
                          <p:cTn id="89" fill="hold">
                            <p:stCondLst>
                              <p:cond delay="7000"/>
                            </p:stCondLst>
                            <p:childTnLst>
                              <p:par>
                                <p:cTn id="90" presetID="2" presetClass="entr" presetSubtype="2" fill="hold" grpId="0" nodeType="afterEffect">
                                  <p:stCondLst>
                                    <p:cond delay="0"/>
                                  </p:stCondLst>
                                  <p:childTnLst>
                                    <p:set>
                                      <p:cBhvr>
                                        <p:cTn id="91" dur="1" fill="hold">
                                          <p:stCondLst>
                                            <p:cond delay="0"/>
                                          </p:stCondLst>
                                        </p:cTn>
                                        <p:tgtEl>
                                          <p:spTgt spid="28"/>
                                        </p:tgtEl>
                                        <p:attrNameLst>
                                          <p:attrName>style.visibility</p:attrName>
                                        </p:attrNameLst>
                                      </p:cBhvr>
                                      <p:to>
                                        <p:strVal val="visible"/>
                                      </p:to>
                                    </p:set>
                                    <p:anim calcmode="lin" valueType="num">
                                      <p:cBhvr additive="base">
                                        <p:cTn id="92" dur="500" fill="hold"/>
                                        <p:tgtEl>
                                          <p:spTgt spid="28"/>
                                        </p:tgtEl>
                                        <p:attrNameLst>
                                          <p:attrName>ppt_x</p:attrName>
                                        </p:attrNameLst>
                                      </p:cBhvr>
                                      <p:tavLst>
                                        <p:tav tm="0">
                                          <p:val>
                                            <p:strVal val="1+#ppt_w/2"/>
                                          </p:val>
                                        </p:tav>
                                        <p:tav tm="100000">
                                          <p:val>
                                            <p:strVal val="#ppt_x"/>
                                          </p:val>
                                        </p:tav>
                                      </p:tavLst>
                                    </p:anim>
                                    <p:anim calcmode="lin" valueType="num">
                                      <p:cBhvr additive="base">
                                        <p:cTn id="93"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23" grpId="0"/>
      <p:bldP spid="24" grpId="0"/>
      <p:bldP spid="27" grpId="0"/>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142588" y="2180767"/>
            <a:ext cx="3906825" cy="3448348"/>
            <a:chOff x="4040986" y="2190004"/>
            <a:chExt cx="3906825" cy="3448348"/>
          </a:xfrm>
        </p:grpSpPr>
        <p:sp>
          <p:nvSpPr>
            <p:cNvPr id="68" name="Freeform: Shape 3"/>
            <p:cNvSpPr/>
            <p:nvPr/>
          </p:nvSpPr>
          <p:spPr>
            <a:xfrm>
              <a:off x="4730320" y="2485166"/>
              <a:ext cx="2515721" cy="2855003"/>
            </a:xfrm>
            <a:custGeom>
              <a:avLst/>
              <a:gdLst/>
              <a:ahLst/>
              <a:cxnLst>
                <a:cxn ang="0">
                  <a:pos x="wd2" y="hd2"/>
                </a:cxn>
                <a:cxn ang="5400000">
                  <a:pos x="wd2" y="hd2"/>
                </a:cxn>
                <a:cxn ang="10800000">
                  <a:pos x="wd2" y="hd2"/>
                </a:cxn>
                <a:cxn ang="16200000">
                  <a:pos x="wd2" y="hd2"/>
                </a:cxn>
              </a:cxnLst>
              <a:rect l="0" t="0" r="r" b="b"/>
              <a:pathLst>
                <a:path w="21529" h="21570" extrusionOk="0">
                  <a:moveTo>
                    <a:pt x="538" y="6909"/>
                  </a:moveTo>
                  <a:cubicBezTo>
                    <a:pt x="1461" y="7610"/>
                    <a:pt x="2084" y="8535"/>
                    <a:pt x="2344" y="9550"/>
                  </a:cubicBezTo>
                  <a:cubicBezTo>
                    <a:pt x="2607" y="10563"/>
                    <a:pt x="2500" y="11653"/>
                    <a:pt x="2066" y="12653"/>
                  </a:cubicBezTo>
                  <a:cubicBezTo>
                    <a:pt x="1851" y="13153"/>
                    <a:pt x="1549" y="13624"/>
                    <a:pt x="1175" y="14047"/>
                  </a:cubicBezTo>
                  <a:cubicBezTo>
                    <a:pt x="988" y="14258"/>
                    <a:pt x="783" y="14456"/>
                    <a:pt x="563" y="14641"/>
                  </a:cubicBezTo>
                  <a:cubicBezTo>
                    <a:pt x="535" y="14664"/>
                    <a:pt x="508" y="14687"/>
                    <a:pt x="480" y="14710"/>
                  </a:cubicBezTo>
                  <a:cubicBezTo>
                    <a:pt x="448" y="14736"/>
                    <a:pt x="416" y="14761"/>
                    <a:pt x="384" y="14787"/>
                  </a:cubicBezTo>
                  <a:cubicBezTo>
                    <a:pt x="262" y="14888"/>
                    <a:pt x="169" y="15015"/>
                    <a:pt x="114" y="15148"/>
                  </a:cubicBezTo>
                  <a:cubicBezTo>
                    <a:pt x="5" y="15419"/>
                    <a:pt x="39" y="15673"/>
                    <a:pt x="115" y="15884"/>
                  </a:cubicBezTo>
                  <a:cubicBezTo>
                    <a:pt x="195" y="16097"/>
                    <a:pt x="324" y="16283"/>
                    <a:pt x="510" y="16443"/>
                  </a:cubicBezTo>
                  <a:cubicBezTo>
                    <a:pt x="604" y="16523"/>
                    <a:pt x="714" y="16596"/>
                    <a:pt x="845" y="16653"/>
                  </a:cubicBezTo>
                  <a:cubicBezTo>
                    <a:pt x="977" y="16710"/>
                    <a:pt x="1132" y="16749"/>
                    <a:pt x="1297" y="16755"/>
                  </a:cubicBezTo>
                  <a:cubicBezTo>
                    <a:pt x="1379" y="16758"/>
                    <a:pt x="1462" y="16752"/>
                    <a:pt x="1542" y="16738"/>
                  </a:cubicBezTo>
                  <a:cubicBezTo>
                    <a:pt x="1582" y="16731"/>
                    <a:pt x="1622" y="16722"/>
                    <a:pt x="1660" y="16711"/>
                  </a:cubicBezTo>
                  <a:cubicBezTo>
                    <a:pt x="1682" y="16705"/>
                    <a:pt x="1703" y="16698"/>
                    <a:pt x="1725" y="16692"/>
                  </a:cubicBezTo>
                  <a:cubicBezTo>
                    <a:pt x="1761" y="16682"/>
                    <a:pt x="1797" y="16672"/>
                    <a:pt x="1833" y="16661"/>
                  </a:cubicBezTo>
                  <a:cubicBezTo>
                    <a:pt x="1870" y="16652"/>
                    <a:pt x="1906" y="16642"/>
                    <a:pt x="1942" y="16633"/>
                  </a:cubicBezTo>
                  <a:cubicBezTo>
                    <a:pt x="2088" y="16595"/>
                    <a:pt x="2235" y="16563"/>
                    <a:pt x="2384" y="16535"/>
                  </a:cubicBezTo>
                  <a:cubicBezTo>
                    <a:pt x="2977" y="16425"/>
                    <a:pt x="3590" y="16393"/>
                    <a:pt x="4193" y="16443"/>
                  </a:cubicBezTo>
                  <a:cubicBezTo>
                    <a:pt x="5401" y="16540"/>
                    <a:pt x="6568" y="16973"/>
                    <a:pt x="7492" y="17666"/>
                  </a:cubicBezTo>
                  <a:cubicBezTo>
                    <a:pt x="8420" y="18356"/>
                    <a:pt x="9100" y="19300"/>
                    <a:pt x="9406" y="20334"/>
                  </a:cubicBezTo>
                  <a:cubicBezTo>
                    <a:pt x="9425" y="20399"/>
                    <a:pt x="9443" y="20464"/>
                    <a:pt x="9460" y="20529"/>
                  </a:cubicBezTo>
                  <a:cubicBezTo>
                    <a:pt x="9468" y="20561"/>
                    <a:pt x="9475" y="20594"/>
                    <a:pt x="9483" y="20627"/>
                  </a:cubicBezTo>
                  <a:cubicBezTo>
                    <a:pt x="9488" y="20647"/>
                    <a:pt x="9492" y="20666"/>
                    <a:pt x="9497" y="20686"/>
                  </a:cubicBezTo>
                  <a:cubicBezTo>
                    <a:pt x="9499" y="20695"/>
                    <a:pt x="9501" y="20704"/>
                    <a:pt x="9503" y="20713"/>
                  </a:cubicBezTo>
                  <a:cubicBezTo>
                    <a:pt x="9508" y="20728"/>
                    <a:pt x="9512" y="20744"/>
                    <a:pt x="9517" y="20759"/>
                  </a:cubicBezTo>
                  <a:cubicBezTo>
                    <a:pt x="9552" y="20878"/>
                    <a:pt x="9606" y="20989"/>
                    <a:pt x="9688" y="21099"/>
                  </a:cubicBezTo>
                  <a:cubicBezTo>
                    <a:pt x="9769" y="21207"/>
                    <a:pt x="9878" y="21306"/>
                    <a:pt x="10002" y="21381"/>
                  </a:cubicBezTo>
                  <a:cubicBezTo>
                    <a:pt x="10253" y="21532"/>
                    <a:pt x="10545" y="21583"/>
                    <a:pt x="10808" y="21567"/>
                  </a:cubicBezTo>
                  <a:cubicBezTo>
                    <a:pt x="11073" y="21551"/>
                    <a:pt x="11324" y="21474"/>
                    <a:pt x="11546" y="21332"/>
                  </a:cubicBezTo>
                  <a:cubicBezTo>
                    <a:pt x="11766" y="21192"/>
                    <a:pt x="11953" y="20969"/>
                    <a:pt x="12021" y="20712"/>
                  </a:cubicBezTo>
                  <a:cubicBezTo>
                    <a:pt x="12040" y="20640"/>
                    <a:pt x="12058" y="20569"/>
                    <a:pt x="12076" y="20498"/>
                  </a:cubicBezTo>
                  <a:cubicBezTo>
                    <a:pt x="12094" y="20432"/>
                    <a:pt x="12113" y="20368"/>
                    <a:pt x="12134" y="20303"/>
                  </a:cubicBezTo>
                  <a:cubicBezTo>
                    <a:pt x="12215" y="20044"/>
                    <a:pt x="12319" y="19791"/>
                    <a:pt x="12442" y="19546"/>
                  </a:cubicBezTo>
                  <a:cubicBezTo>
                    <a:pt x="12933" y="18564"/>
                    <a:pt x="13762" y="17719"/>
                    <a:pt x="14798" y="17166"/>
                  </a:cubicBezTo>
                  <a:cubicBezTo>
                    <a:pt x="15832" y="16609"/>
                    <a:pt x="17063" y="16343"/>
                    <a:pt x="18274" y="16412"/>
                  </a:cubicBezTo>
                  <a:cubicBezTo>
                    <a:pt x="18576" y="16429"/>
                    <a:pt x="18877" y="16466"/>
                    <a:pt x="19174" y="16523"/>
                  </a:cubicBezTo>
                  <a:cubicBezTo>
                    <a:pt x="19322" y="16551"/>
                    <a:pt x="19469" y="16584"/>
                    <a:pt x="19614" y="16622"/>
                  </a:cubicBezTo>
                  <a:cubicBezTo>
                    <a:pt x="19687" y="16641"/>
                    <a:pt x="19759" y="16661"/>
                    <a:pt x="19831" y="16683"/>
                  </a:cubicBezTo>
                  <a:cubicBezTo>
                    <a:pt x="19845" y="16687"/>
                    <a:pt x="19859" y="16690"/>
                    <a:pt x="19873" y="16694"/>
                  </a:cubicBezTo>
                  <a:cubicBezTo>
                    <a:pt x="19893" y="16699"/>
                    <a:pt x="19914" y="16704"/>
                    <a:pt x="19934" y="16709"/>
                  </a:cubicBezTo>
                  <a:cubicBezTo>
                    <a:pt x="19975" y="16717"/>
                    <a:pt x="20008" y="16723"/>
                    <a:pt x="20046" y="16728"/>
                  </a:cubicBezTo>
                  <a:cubicBezTo>
                    <a:pt x="20121" y="16737"/>
                    <a:pt x="20197" y="16740"/>
                    <a:pt x="20272" y="16737"/>
                  </a:cubicBezTo>
                  <a:cubicBezTo>
                    <a:pt x="20577" y="16722"/>
                    <a:pt x="20847" y="16603"/>
                    <a:pt x="21043" y="16447"/>
                  </a:cubicBezTo>
                  <a:cubicBezTo>
                    <a:pt x="21241" y="16290"/>
                    <a:pt x="21384" y="16093"/>
                    <a:pt x="21460" y="15864"/>
                  </a:cubicBezTo>
                  <a:cubicBezTo>
                    <a:pt x="21536" y="15637"/>
                    <a:pt x="21535" y="15362"/>
                    <a:pt x="21412" y="15118"/>
                  </a:cubicBezTo>
                  <a:cubicBezTo>
                    <a:pt x="21352" y="14997"/>
                    <a:pt x="21266" y="14888"/>
                    <a:pt x="21168" y="14801"/>
                  </a:cubicBezTo>
                  <a:cubicBezTo>
                    <a:pt x="21156" y="14789"/>
                    <a:pt x="21144" y="14778"/>
                    <a:pt x="21131" y="14768"/>
                  </a:cubicBezTo>
                  <a:cubicBezTo>
                    <a:pt x="21121" y="14759"/>
                    <a:pt x="21110" y="14751"/>
                    <a:pt x="21100" y="14742"/>
                  </a:cubicBezTo>
                  <a:cubicBezTo>
                    <a:pt x="21085" y="14730"/>
                    <a:pt x="21069" y="14718"/>
                    <a:pt x="21054" y="14706"/>
                  </a:cubicBezTo>
                  <a:cubicBezTo>
                    <a:pt x="21027" y="14683"/>
                    <a:pt x="21000" y="14660"/>
                    <a:pt x="20972" y="14638"/>
                  </a:cubicBezTo>
                  <a:cubicBezTo>
                    <a:pt x="20086" y="13898"/>
                    <a:pt x="19447" y="12932"/>
                    <a:pt x="19183" y="11888"/>
                  </a:cubicBezTo>
                  <a:cubicBezTo>
                    <a:pt x="18915" y="10846"/>
                    <a:pt x="19029" y="9733"/>
                    <a:pt x="19498" y="8745"/>
                  </a:cubicBezTo>
                  <a:cubicBezTo>
                    <a:pt x="19730" y="8251"/>
                    <a:pt x="20049" y="7788"/>
                    <a:pt x="20437" y="7376"/>
                  </a:cubicBezTo>
                  <a:cubicBezTo>
                    <a:pt x="20631" y="7169"/>
                    <a:pt x="20842" y="6976"/>
                    <a:pt x="21068" y="6797"/>
                  </a:cubicBezTo>
                  <a:cubicBezTo>
                    <a:pt x="21086" y="6783"/>
                    <a:pt x="21103" y="6768"/>
                    <a:pt x="21121" y="6754"/>
                  </a:cubicBezTo>
                  <a:cubicBezTo>
                    <a:pt x="21140" y="6738"/>
                    <a:pt x="21177" y="6706"/>
                    <a:pt x="21195" y="6687"/>
                  </a:cubicBezTo>
                  <a:cubicBezTo>
                    <a:pt x="21240" y="6644"/>
                    <a:pt x="21282" y="6597"/>
                    <a:pt x="21321" y="6545"/>
                  </a:cubicBezTo>
                  <a:cubicBezTo>
                    <a:pt x="21398" y="6443"/>
                    <a:pt x="21460" y="6324"/>
                    <a:pt x="21494" y="6198"/>
                  </a:cubicBezTo>
                  <a:cubicBezTo>
                    <a:pt x="21566" y="5945"/>
                    <a:pt x="21523" y="5678"/>
                    <a:pt x="21405" y="5462"/>
                  </a:cubicBezTo>
                  <a:cubicBezTo>
                    <a:pt x="21288" y="5244"/>
                    <a:pt x="21102" y="5063"/>
                    <a:pt x="20863" y="4939"/>
                  </a:cubicBezTo>
                  <a:cubicBezTo>
                    <a:pt x="20627" y="4815"/>
                    <a:pt x="20327" y="4759"/>
                    <a:pt x="20047" y="4795"/>
                  </a:cubicBezTo>
                  <a:cubicBezTo>
                    <a:pt x="19977" y="4804"/>
                    <a:pt x="19909" y="4818"/>
                    <a:pt x="19844" y="4836"/>
                  </a:cubicBezTo>
                  <a:cubicBezTo>
                    <a:pt x="19803" y="4847"/>
                    <a:pt x="19762" y="4859"/>
                    <a:pt x="19721" y="4870"/>
                  </a:cubicBezTo>
                  <a:cubicBezTo>
                    <a:pt x="19653" y="4889"/>
                    <a:pt x="19577" y="4908"/>
                    <a:pt x="19505" y="4926"/>
                  </a:cubicBezTo>
                  <a:cubicBezTo>
                    <a:pt x="19358" y="4961"/>
                    <a:pt x="19209" y="4992"/>
                    <a:pt x="19060" y="5018"/>
                  </a:cubicBezTo>
                  <a:cubicBezTo>
                    <a:pt x="18463" y="5122"/>
                    <a:pt x="17850" y="5149"/>
                    <a:pt x="17246" y="5096"/>
                  </a:cubicBezTo>
                  <a:cubicBezTo>
                    <a:pt x="16038" y="4993"/>
                    <a:pt x="14878" y="4552"/>
                    <a:pt x="13961" y="3850"/>
                  </a:cubicBezTo>
                  <a:cubicBezTo>
                    <a:pt x="13041" y="3153"/>
                    <a:pt x="12371" y="2203"/>
                    <a:pt x="12075" y="1166"/>
                  </a:cubicBezTo>
                  <a:cubicBezTo>
                    <a:pt x="12057" y="1101"/>
                    <a:pt x="12039" y="1036"/>
                    <a:pt x="12023" y="971"/>
                  </a:cubicBezTo>
                  <a:cubicBezTo>
                    <a:pt x="12015" y="934"/>
                    <a:pt x="12006" y="898"/>
                    <a:pt x="11998" y="861"/>
                  </a:cubicBezTo>
                  <a:cubicBezTo>
                    <a:pt x="11995" y="852"/>
                    <a:pt x="11993" y="843"/>
                    <a:pt x="11991" y="833"/>
                  </a:cubicBezTo>
                  <a:cubicBezTo>
                    <a:pt x="11985" y="815"/>
                    <a:pt x="11979" y="796"/>
                    <a:pt x="11974" y="777"/>
                  </a:cubicBezTo>
                  <a:cubicBezTo>
                    <a:pt x="11963" y="745"/>
                    <a:pt x="11951" y="715"/>
                    <a:pt x="11937" y="684"/>
                  </a:cubicBezTo>
                  <a:cubicBezTo>
                    <a:pt x="11829" y="437"/>
                    <a:pt x="11599" y="233"/>
                    <a:pt x="11351" y="127"/>
                  </a:cubicBezTo>
                  <a:cubicBezTo>
                    <a:pt x="11101" y="18"/>
                    <a:pt x="10837" y="-17"/>
                    <a:pt x="10575" y="7"/>
                  </a:cubicBezTo>
                  <a:cubicBezTo>
                    <a:pt x="10315" y="32"/>
                    <a:pt x="10046" y="122"/>
                    <a:pt x="9826" y="300"/>
                  </a:cubicBezTo>
                  <a:cubicBezTo>
                    <a:pt x="9718" y="388"/>
                    <a:pt x="9626" y="498"/>
                    <a:pt x="9562" y="615"/>
                  </a:cubicBezTo>
                  <a:cubicBezTo>
                    <a:pt x="9530" y="674"/>
                    <a:pt x="9505" y="735"/>
                    <a:pt x="9485" y="795"/>
                  </a:cubicBezTo>
                  <a:cubicBezTo>
                    <a:pt x="9481" y="810"/>
                    <a:pt x="9476" y="825"/>
                    <a:pt x="9472" y="840"/>
                  </a:cubicBezTo>
                  <a:cubicBezTo>
                    <a:pt x="9469" y="853"/>
                    <a:pt x="9466" y="866"/>
                    <a:pt x="9463" y="879"/>
                  </a:cubicBezTo>
                  <a:cubicBezTo>
                    <a:pt x="9459" y="897"/>
                    <a:pt x="9455" y="914"/>
                    <a:pt x="9450" y="932"/>
                  </a:cubicBezTo>
                  <a:cubicBezTo>
                    <a:pt x="9420" y="1060"/>
                    <a:pt x="9382" y="1193"/>
                    <a:pt x="9340" y="1321"/>
                  </a:cubicBezTo>
                  <a:cubicBezTo>
                    <a:pt x="9256" y="1578"/>
                    <a:pt x="9150" y="1830"/>
                    <a:pt x="9023" y="2073"/>
                  </a:cubicBezTo>
                  <a:cubicBezTo>
                    <a:pt x="8517" y="3047"/>
                    <a:pt x="7672" y="3880"/>
                    <a:pt x="6626" y="4420"/>
                  </a:cubicBezTo>
                  <a:cubicBezTo>
                    <a:pt x="5578" y="4965"/>
                    <a:pt x="4368" y="5265"/>
                    <a:pt x="3198" y="5207"/>
                  </a:cubicBezTo>
                  <a:cubicBezTo>
                    <a:pt x="2906" y="5192"/>
                    <a:pt x="2617" y="5155"/>
                    <a:pt x="2336" y="5095"/>
                  </a:cubicBezTo>
                  <a:cubicBezTo>
                    <a:pt x="2195" y="5065"/>
                    <a:pt x="2056" y="5030"/>
                    <a:pt x="1920" y="4988"/>
                  </a:cubicBezTo>
                  <a:cubicBezTo>
                    <a:pt x="1886" y="4977"/>
                    <a:pt x="1852" y="4966"/>
                    <a:pt x="1818" y="4956"/>
                  </a:cubicBezTo>
                  <a:cubicBezTo>
                    <a:pt x="1781" y="4943"/>
                    <a:pt x="1743" y="4930"/>
                    <a:pt x="1706" y="4918"/>
                  </a:cubicBezTo>
                  <a:cubicBezTo>
                    <a:pt x="1594" y="4880"/>
                    <a:pt x="1468" y="4854"/>
                    <a:pt x="1337" y="4844"/>
                  </a:cubicBezTo>
                  <a:cubicBezTo>
                    <a:pt x="1075" y="4823"/>
                    <a:pt x="781" y="4881"/>
                    <a:pt x="542" y="5026"/>
                  </a:cubicBezTo>
                  <a:cubicBezTo>
                    <a:pt x="302" y="5169"/>
                    <a:pt x="123" y="5392"/>
                    <a:pt x="46" y="5641"/>
                  </a:cubicBezTo>
                  <a:cubicBezTo>
                    <a:pt x="-34" y="5890"/>
                    <a:pt x="-4" y="6161"/>
                    <a:pt x="100" y="6382"/>
                  </a:cubicBezTo>
                  <a:cubicBezTo>
                    <a:pt x="203" y="6605"/>
                    <a:pt x="368" y="6779"/>
                    <a:pt x="541" y="6911"/>
                  </a:cubicBezTo>
                  <a:cubicBezTo>
                    <a:pt x="599" y="6852"/>
                    <a:pt x="656" y="6793"/>
                    <a:pt x="714" y="6734"/>
                  </a:cubicBezTo>
                  <a:cubicBezTo>
                    <a:pt x="772" y="6675"/>
                    <a:pt x="830" y="6616"/>
                    <a:pt x="888" y="6557"/>
                  </a:cubicBezTo>
                  <a:cubicBezTo>
                    <a:pt x="945" y="6497"/>
                    <a:pt x="1003" y="6438"/>
                    <a:pt x="1061" y="6379"/>
                  </a:cubicBezTo>
                  <a:cubicBezTo>
                    <a:pt x="1119" y="6320"/>
                    <a:pt x="1176" y="6261"/>
                    <a:pt x="1234" y="6202"/>
                  </a:cubicBezTo>
                  <a:cubicBezTo>
                    <a:pt x="1158" y="6144"/>
                    <a:pt x="1109" y="6084"/>
                    <a:pt x="1087" y="6034"/>
                  </a:cubicBezTo>
                  <a:cubicBezTo>
                    <a:pt x="1065" y="5985"/>
                    <a:pt x="1065" y="5946"/>
                    <a:pt x="1075" y="5913"/>
                  </a:cubicBezTo>
                  <a:cubicBezTo>
                    <a:pt x="1086" y="5879"/>
                    <a:pt x="1110" y="5850"/>
                    <a:pt x="1143" y="5831"/>
                  </a:cubicBezTo>
                  <a:cubicBezTo>
                    <a:pt x="1175" y="5812"/>
                    <a:pt x="1215" y="5802"/>
                    <a:pt x="1274" y="5806"/>
                  </a:cubicBezTo>
                  <a:cubicBezTo>
                    <a:pt x="1304" y="5809"/>
                    <a:pt x="1337" y="5815"/>
                    <a:pt x="1375" y="5828"/>
                  </a:cubicBezTo>
                  <a:cubicBezTo>
                    <a:pt x="1413" y="5841"/>
                    <a:pt x="1451" y="5854"/>
                    <a:pt x="1489" y="5866"/>
                  </a:cubicBezTo>
                  <a:cubicBezTo>
                    <a:pt x="1530" y="5880"/>
                    <a:pt x="1572" y="5893"/>
                    <a:pt x="1614" y="5907"/>
                  </a:cubicBezTo>
                  <a:cubicBezTo>
                    <a:pt x="1782" y="5959"/>
                    <a:pt x="1952" y="6003"/>
                    <a:pt x="2124" y="6040"/>
                  </a:cubicBezTo>
                  <a:cubicBezTo>
                    <a:pt x="2467" y="6114"/>
                    <a:pt x="2816" y="6157"/>
                    <a:pt x="3164" y="6173"/>
                  </a:cubicBezTo>
                  <a:cubicBezTo>
                    <a:pt x="4563" y="6236"/>
                    <a:pt x="5942" y="5862"/>
                    <a:pt x="7165" y="5228"/>
                  </a:cubicBezTo>
                  <a:cubicBezTo>
                    <a:pt x="8398" y="4591"/>
                    <a:pt x="9394" y="3609"/>
                    <a:pt x="9987" y="2465"/>
                  </a:cubicBezTo>
                  <a:cubicBezTo>
                    <a:pt x="10136" y="2179"/>
                    <a:pt x="10261" y="1883"/>
                    <a:pt x="10360" y="1582"/>
                  </a:cubicBezTo>
                  <a:cubicBezTo>
                    <a:pt x="10410" y="1430"/>
                    <a:pt x="10452" y="1280"/>
                    <a:pt x="10490" y="1122"/>
                  </a:cubicBezTo>
                  <a:cubicBezTo>
                    <a:pt x="10494" y="1105"/>
                    <a:pt x="10498" y="1087"/>
                    <a:pt x="10502" y="1069"/>
                  </a:cubicBezTo>
                  <a:cubicBezTo>
                    <a:pt x="10503" y="1064"/>
                    <a:pt x="10505" y="1059"/>
                    <a:pt x="10506" y="1054"/>
                  </a:cubicBezTo>
                  <a:cubicBezTo>
                    <a:pt x="10506" y="1051"/>
                    <a:pt x="10508" y="1049"/>
                    <a:pt x="10508" y="1047"/>
                  </a:cubicBezTo>
                  <a:cubicBezTo>
                    <a:pt x="10511" y="1037"/>
                    <a:pt x="10515" y="1029"/>
                    <a:pt x="10518" y="1022"/>
                  </a:cubicBezTo>
                  <a:cubicBezTo>
                    <a:pt x="10526" y="1009"/>
                    <a:pt x="10534" y="999"/>
                    <a:pt x="10547" y="989"/>
                  </a:cubicBezTo>
                  <a:cubicBezTo>
                    <a:pt x="10570" y="968"/>
                    <a:pt x="10622" y="945"/>
                    <a:pt x="10690" y="939"/>
                  </a:cubicBezTo>
                  <a:cubicBezTo>
                    <a:pt x="10756" y="932"/>
                    <a:pt x="10830" y="944"/>
                    <a:pt x="10876" y="965"/>
                  </a:cubicBezTo>
                  <a:cubicBezTo>
                    <a:pt x="10924" y="988"/>
                    <a:pt x="10939" y="1006"/>
                    <a:pt x="10951" y="1031"/>
                  </a:cubicBezTo>
                  <a:cubicBezTo>
                    <a:pt x="10952" y="1034"/>
                    <a:pt x="10954" y="1038"/>
                    <a:pt x="10955" y="1041"/>
                  </a:cubicBezTo>
                  <a:cubicBezTo>
                    <a:pt x="10955" y="1040"/>
                    <a:pt x="10955" y="1039"/>
                    <a:pt x="10955" y="1037"/>
                  </a:cubicBezTo>
                  <a:cubicBezTo>
                    <a:pt x="10957" y="1046"/>
                    <a:pt x="10959" y="1054"/>
                    <a:pt x="10961" y="1063"/>
                  </a:cubicBezTo>
                  <a:cubicBezTo>
                    <a:pt x="10969" y="1098"/>
                    <a:pt x="10977" y="1132"/>
                    <a:pt x="10985" y="1167"/>
                  </a:cubicBezTo>
                  <a:cubicBezTo>
                    <a:pt x="11004" y="1244"/>
                    <a:pt x="11024" y="1321"/>
                    <a:pt x="11046" y="1397"/>
                  </a:cubicBezTo>
                  <a:cubicBezTo>
                    <a:pt x="11396" y="2621"/>
                    <a:pt x="12185" y="3739"/>
                    <a:pt x="13267" y="4560"/>
                  </a:cubicBezTo>
                  <a:cubicBezTo>
                    <a:pt x="13808" y="4971"/>
                    <a:pt x="14418" y="5310"/>
                    <a:pt x="15075" y="5559"/>
                  </a:cubicBezTo>
                  <a:cubicBezTo>
                    <a:pt x="15732" y="5808"/>
                    <a:pt x="16432" y="5966"/>
                    <a:pt x="17141" y="6028"/>
                  </a:cubicBezTo>
                  <a:cubicBezTo>
                    <a:pt x="17850" y="6091"/>
                    <a:pt x="18568" y="6059"/>
                    <a:pt x="19266" y="5938"/>
                  </a:cubicBezTo>
                  <a:cubicBezTo>
                    <a:pt x="19440" y="5907"/>
                    <a:pt x="19613" y="5871"/>
                    <a:pt x="19784" y="5830"/>
                  </a:cubicBezTo>
                  <a:cubicBezTo>
                    <a:pt x="19871" y="5809"/>
                    <a:pt x="19954" y="5788"/>
                    <a:pt x="20043" y="5763"/>
                  </a:cubicBezTo>
                  <a:cubicBezTo>
                    <a:pt x="20080" y="5753"/>
                    <a:pt x="20118" y="5742"/>
                    <a:pt x="20156" y="5731"/>
                  </a:cubicBezTo>
                  <a:cubicBezTo>
                    <a:pt x="20169" y="5728"/>
                    <a:pt x="20182" y="5725"/>
                    <a:pt x="20194" y="5724"/>
                  </a:cubicBezTo>
                  <a:cubicBezTo>
                    <a:pt x="20240" y="5719"/>
                    <a:pt x="20281" y="5725"/>
                    <a:pt x="20329" y="5749"/>
                  </a:cubicBezTo>
                  <a:cubicBezTo>
                    <a:pt x="20376" y="5773"/>
                    <a:pt x="20422" y="5816"/>
                    <a:pt x="20445" y="5861"/>
                  </a:cubicBezTo>
                  <a:cubicBezTo>
                    <a:pt x="20469" y="5907"/>
                    <a:pt x="20472" y="5946"/>
                    <a:pt x="20463" y="5976"/>
                  </a:cubicBezTo>
                  <a:cubicBezTo>
                    <a:pt x="20459" y="5992"/>
                    <a:pt x="20451" y="6008"/>
                    <a:pt x="20437" y="6026"/>
                  </a:cubicBezTo>
                  <a:cubicBezTo>
                    <a:pt x="20430" y="6036"/>
                    <a:pt x="20422" y="6046"/>
                    <a:pt x="20411" y="6056"/>
                  </a:cubicBezTo>
                  <a:cubicBezTo>
                    <a:pt x="20407" y="6060"/>
                    <a:pt x="20403" y="6064"/>
                    <a:pt x="20399" y="6067"/>
                  </a:cubicBezTo>
                  <a:cubicBezTo>
                    <a:pt x="20386" y="6078"/>
                    <a:pt x="20373" y="6088"/>
                    <a:pt x="20360" y="6099"/>
                  </a:cubicBezTo>
                  <a:cubicBezTo>
                    <a:pt x="20095" y="6308"/>
                    <a:pt x="19847" y="6535"/>
                    <a:pt x="19620" y="6777"/>
                  </a:cubicBezTo>
                  <a:cubicBezTo>
                    <a:pt x="19165" y="7260"/>
                    <a:pt x="18791" y="7804"/>
                    <a:pt x="18518" y="8385"/>
                  </a:cubicBezTo>
                  <a:cubicBezTo>
                    <a:pt x="17966" y="9547"/>
                    <a:pt x="17830" y="10862"/>
                    <a:pt x="18148" y="12094"/>
                  </a:cubicBezTo>
                  <a:cubicBezTo>
                    <a:pt x="18460" y="13326"/>
                    <a:pt x="19211" y="14457"/>
                    <a:pt x="20241" y="15317"/>
                  </a:cubicBezTo>
                  <a:cubicBezTo>
                    <a:pt x="20296" y="15363"/>
                    <a:pt x="20351" y="15408"/>
                    <a:pt x="20406" y="15453"/>
                  </a:cubicBezTo>
                  <a:cubicBezTo>
                    <a:pt x="20424" y="15469"/>
                    <a:pt x="20433" y="15482"/>
                    <a:pt x="20440" y="15495"/>
                  </a:cubicBezTo>
                  <a:cubicBezTo>
                    <a:pt x="20451" y="15518"/>
                    <a:pt x="20457" y="15552"/>
                    <a:pt x="20440" y="15604"/>
                  </a:cubicBezTo>
                  <a:cubicBezTo>
                    <a:pt x="20424" y="15654"/>
                    <a:pt x="20383" y="15712"/>
                    <a:pt x="20336" y="15749"/>
                  </a:cubicBezTo>
                  <a:cubicBezTo>
                    <a:pt x="20287" y="15787"/>
                    <a:pt x="20242" y="15800"/>
                    <a:pt x="20216" y="15801"/>
                  </a:cubicBezTo>
                  <a:cubicBezTo>
                    <a:pt x="20209" y="15801"/>
                    <a:pt x="20160" y="15792"/>
                    <a:pt x="20160" y="15791"/>
                  </a:cubicBezTo>
                  <a:cubicBezTo>
                    <a:pt x="20156" y="15791"/>
                    <a:pt x="20001" y="15746"/>
                    <a:pt x="19916" y="15723"/>
                  </a:cubicBezTo>
                  <a:cubicBezTo>
                    <a:pt x="19745" y="15679"/>
                    <a:pt x="19572" y="15640"/>
                    <a:pt x="19398" y="15607"/>
                  </a:cubicBezTo>
                  <a:cubicBezTo>
                    <a:pt x="19050" y="15540"/>
                    <a:pt x="18696" y="15496"/>
                    <a:pt x="18340" y="15477"/>
                  </a:cubicBezTo>
                  <a:cubicBezTo>
                    <a:pt x="16917" y="15396"/>
                    <a:pt x="15466" y="15708"/>
                    <a:pt x="14247" y="16365"/>
                  </a:cubicBezTo>
                  <a:cubicBezTo>
                    <a:pt x="13022" y="17018"/>
                    <a:pt x="12047" y="18016"/>
                    <a:pt x="11472" y="19165"/>
                  </a:cubicBezTo>
                  <a:cubicBezTo>
                    <a:pt x="11327" y="19452"/>
                    <a:pt x="11207" y="19748"/>
                    <a:pt x="11111" y="20050"/>
                  </a:cubicBezTo>
                  <a:cubicBezTo>
                    <a:pt x="11087" y="20126"/>
                    <a:pt x="11065" y="20202"/>
                    <a:pt x="11044" y="20278"/>
                  </a:cubicBezTo>
                  <a:cubicBezTo>
                    <a:pt x="11024" y="20350"/>
                    <a:pt x="11000" y="20449"/>
                    <a:pt x="10990" y="20490"/>
                  </a:cubicBezTo>
                  <a:cubicBezTo>
                    <a:pt x="10982" y="20518"/>
                    <a:pt x="10965" y="20545"/>
                    <a:pt x="10918" y="20576"/>
                  </a:cubicBezTo>
                  <a:cubicBezTo>
                    <a:pt x="10873" y="20606"/>
                    <a:pt x="10802" y="20629"/>
                    <a:pt x="10738" y="20632"/>
                  </a:cubicBezTo>
                  <a:cubicBezTo>
                    <a:pt x="10672" y="20636"/>
                    <a:pt x="10624" y="20621"/>
                    <a:pt x="10602" y="20607"/>
                  </a:cubicBezTo>
                  <a:cubicBezTo>
                    <a:pt x="10581" y="20594"/>
                    <a:pt x="10560" y="20574"/>
                    <a:pt x="10543" y="20522"/>
                  </a:cubicBezTo>
                  <a:cubicBezTo>
                    <a:pt x="10543" y="20519"/>
                    <a:pt x="10537" y="20497"/>
                    <a:pt x="10535" y="20489"/>
                  </a:cubicBezTo>
                  <a:cubicBezTo>
                    <a:pt x="10531" y="20473"/>
                    <a:pt x="10527" y="20457"/>
                    <a:pt x="10524" y="20441"/>
                  </a:cubicBezTo>
                  <a:cubicBezTo>
                    <a:pt x="10514" y="20402"/>
                    <a:pt x="10505" y="20364"/>
                    <a:pt x="10496" y="20325"/>
                  </a:cubicBezTo>
                  <a:cubicBezTo>
                    <a:pt x="10477" y="20248"/>
                    <a:pt x="10455" y="20172"/>
                    <a:pt x="10433" y="20095"/>
                  </a:cubicBezTo>
                  <a:cubicBezTo>
                    <a:pt x="10071" y="18874"/>
                    <a:pt x="9269" y="17762"/>
                    <a:pt x="8178" y="16951"/>
                  </a:cubicBezTo>
                  <a:cubicBezTo>
                    <a:pt x="7091" y="16135"/>
                    <a:pt x="5713" y="15624"/>
                    <a:pt x="4292" y="15510"/>
                  </a:cubicBezTo>
                  <a:cubicBezTo>
                    <a:pt x="3582" y="15452"/>
                    <a:pt x="2863" y="15490"/>
                    <a:pt x="2166" y="15619"/>
                  </a:cubicBezTo>
                  <a:cubicBezTo>
                    <a:pt x="1991" y="15652"/>
                    <a:pt x="1818" y="15690"/>
                    <a:pt x="1647" y="15733"/>
                  </a:cubicBezTo>
                  <a:cubicBezTo>
                    <a:pt x="1604" y="15744"/>
                    <a:pt x="1562" y="15755"/>
                    <a:pt x="1519" y="15767"/>
                  </a:cubicBezTo>
                  <a:cubicBezTo>
                    <a:pt x="1385" y="15804"/>
                    <a:pt x="1250" y="15804"/>
                    <a:pt x="1168" y="15678"/>
                  </a:cubicBezTo>
                  <a:cubicBezTo>
                    <a:pt x="1062" y="15517"/>
                    <a:pt x="1174" y="15420"/>
                    <a:pt x="1197" y="15401"/>
                  </a:cubicBezTo>
                  <a:cubicBezTo>
                    <a:pt x="1229" y="15374"/>
                    <a:pt x="1262" y="15348"/>
                    <a:pt x="1294" y="15321"/>
                  </a:cubicBezTo>
                  <a:cubicBezTo>
                    <a:pt x="1552" y="15104"/>
                    <a:pt x="1793" y="14871"/>
                    <a:pt x="2012" y="14623"/>
                  </a:cubicBezTo>
                  <a:cubicBezTo>
                    <a:pt x="2450" y="14128"/>
                    <a:pt x="2805" y="13574"/>
                    <a:pt x="3058" y="12986"/>
                  </a:cubicBezTo>
                  <a:cubicBezTo>
                    <a:pt x="3570" y="11809"/>
                    <a:pt x="3690" y="10517"/>
                    <a:pt x="3374" y="9322"/>
                  </a:cubicBezTo>
                  <a:cubicBezTo>
                    <a:pt x="3218" y="8724"/>
                    <a:pt x="2955" y="8149"/>
                    <a:pt x="2595" y="7621"/>
                  </a:cubicBezTo>
                  <a:cubicBezTo>
                    <a:pt x="2236" y="7095"/>
                    <a:pt x="1772" y="6612"/>
                    <a:pt x="1237" y="6204"/>
                  </a:cubicBezTo>
                  <a:cubicBezTo>
                    <a:pt x="1179" y="6263"/>
                    <a:pt x="1121" y="6321"/>
                    <a:pt x="1062" y="6380"/>
                  </a:cubicBezTo>
                  <a:cubicBezTo>
                    <a:pt x="1004" y="6439"/>
                    <a:pt x="946" y="6498"/>
                    <a:pt x="888" y="6557"/>
                  </a:cubicBezTo>
                  <a:cubicBezTo>
                    <a:pt x="829" y="6615"/>
                    <a:pt x="771" y="6674"/>
                    <a:pt x="713" y="6733"/>
                  </a:cubicBezTo>
                  <a:cubicBezTo>
                    <a:pt x="655" y="6791"/>
                    <a:pt x="596" y="6850"/>
                    <a:pt x="538" y="6909"/>
                  </a:cubicBezTo>
                  <a:close/>
                </a:path>
              </a:pathLst>
            </a:custGeom>
            <a:solidFill>
              <a:schemeClr val="bg1"/>
            </a:solidFill>
            <a:ln w="12700">
              <a:miter lim="4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cs typeface="+mn-ea"/>
                <a:sym typeface="FZHei-B01S" panose="02010601030101010101" pitchFamily="2" charset="-122"/>
              </a:endParaRPr>
            </a:p>
          </p:txBody>
        </p:sp>
        <p:sp>
          <p:nvSpPr>
            <p:cNvPr id="85" name="Freeform: Shape 8"/>
            <p:cNvSpPr/>
            <p:nvPr/>
          </p:nvSpPr>
          <p:spPr>
            <a:xfrm>
              <a:off x="7066386" y="3462317"/>
              <a:ext cx="881425" cy="881453"/>
            </a:xfrm>
            <a:custGeom>
              <a:avLst/>
              <a:gdLst/>
              <a:ahLst/>
              <a:cxnLst>
                <a:cxn ang="0">
                  <a:pos x="wd2" y="hd2"/>
                </a:cxn>
                <a:cxn ang="5400000">
                  <a:pos x="wd2" y="hd2"/>
                </a:cxn>
                <a:cxn ang="10800000">
                  <a:pos x="wd2" y="hd2"/>
                </a:cxn>
                <a:cxn ang="16200000">
                  <a:pos x="wd2" y="hd2"/>
                </a:cxn>
              </a:cxnLst>
              <a:rect l="0" t="0" r="r" b="b"/>
              <a:pathLst>
                <a:path w="19806" h="19806" extrusionOk="0">
                  <a:moveTo>
                    <a:pt x="11898" y="19600"/>
                  </a:moveTo>
                  <a:cubicBezTo>
                    <a:pt x="6542" y="20703"/>
                    <a:pt x="1307" y="17254"/>
                    <a:pt x="205" y="11898"/>
                  </a:cubicBezTo>
                  <a:cubicBezTo>
                    <a:pt x="-897" y="6542"/>
                    <a:pt x="2551" y="1307"/>
                    <a:pt x="7908" y="205"/>
                  </a:cubicBezTo>
                  <a:cubicBezTo>
                    <a:pt x="13261" y="-897"/>
                    <a:pt x="18494" y="2548"/>
                    <a:pt x="19599" y="7899"/>
                  </a:cubicBezTo>
                  <a:cubicBezTo>
                    <a:pt x="19600" y="7902"/>
                    <a:pt x="19600" y="7905"/>
                    <a:pt x="19600" y="7907"/>
                  </a:cubicBezTo>
                  <a:cubicBezTo>
                    <a:pt x="20703" y="13263"/>
                    <a:pt x="17254" y="18499"/>
                    <a:pt x="11898" y="19600"/>
                  </a:cubicBezTo>
                  <a:close/>
                </a:path>
              </a:pathLst>
            </a:custGeom>
            <a:solidFill>
              <a:srgbClr val="FFCF88"/>
            </a:solidFill>
            <a:ln w="12700" cap="flat">
              <a:noFill/>
              <a:miter lim="400000"/>
            </a:ln>
            <a:effectLst/>
          </p:spPr>
          <p:txBody>
            <a:bodyPr anchor="ctr"/>
            <a:lstStyle/>
            <a:p>
              <a:pPr algn="ctr"/>
              <a:endParaRPr dirty="0">
                <a:solidFill>
                  <a:schemeClr val="bg1">
                    <a:lumMod val="50000"/>
                  </a:schemeClr>
                </a:solidFill>
                <a:latin typeface="微软雅黑" panose="020B0503020204020204" pitchFamily="34" charset="-122"/>
                <a:ea typeface="微软雅黑" panose="020B0503020204020204" pitchFamily="34" charset="-122"/>
                <a:cs typeface="+mn-ea"/>
                <a:sym typeface="FZHei-B01S" panose="02010601030101010101" pitchFamily="2" charset="-122"/>
              </a:endParaRPr>
            </a:p>
          </p:txBody>
        </p:sp>
        <p:sp>
          <p:nvSpPr>
            <p:cNvPr id="86" name="Freeform: Shape 9"/>
            <p:cNvSpPr/>
            <p:nvPr/>
          </p:nvSpPr>
          <p:spPr>
            <a:xfrm>
              <a:off x="7310266" y="3753949"/>
              <a:ext cx="393668" cy="319829"/>
            </a:xfrm>
            <a:custGeom>
              <a:avLst/>
              <a:gdLst/>
              <a:ahLst/>
              <a:cxnLst>
                <a:cxn ang="0">
                  <a:pos x="wd2" y="hd2"/>
                </a:cxn>
                <a:cxn ang="5400000">
                  <a:pos x="wd2" y="hd2"/>
                </a:cxn>
                <a:cxn ang="10800000">
                  <a:pos x="wd2" y="hd2"/>
                </a:cxn>
                <a:cxn ang="16200000">
                  <a:pos x="wd2" y="hd2"/>
                </a:cxn>
              </a:cxnLst>
              <a:rect l="0" t="0" r="r" b="b"/>
              <a:pathLst>
                <a:path w="21476" h="21600" extrusionOk="0">
                  <a:moveTo>
                    <a:pt x="19462" y="6646"/>
                  </a:moveTo>
                  <a:lnTo>
                    <a:pt x="16442" y="1662"/>
                  </a:lnTo>
                  <a:lnTo>
                    <a:pt x="13695" y="1662"/>
                  </a:lnTo>
                  <a:lnTo>
                    <a:pt x="15834" y="6646"/>
                  </a:lnTo>
                  <a:cubicBezTo>
                    <a:pt x="15834" y="6646"/>
                    <a:pt x="19462" y="6646"/>
                    <a:pt x="19462" y="6646"/>
                  </a:cubicBezTo>
                  <a:close/>
                  <a:moveTo>
                    <a:pt x="19252" y="8308"/>
                  </a:moveTo>
                  <a:lnTo>
                    <a:pt x="15865" y="8308"/>
                  </a:lnTo>
                  <a:lnTo>
                    <a:pt x="12720" y="16940"/>
                  </a:lnTo>
                  <a:cubicBezTo>
                    <a:pt x="12720" y="16940"/>
                    <a:pt x="19252" y="8308"/>
                    <a:pt x="19252" y="8308"/>
                  </a:cubicBezTo>
                  <a:close/>
                  <a:moveTo>
                    <a:pt x="14314" y="6646"/>
                  </a:moveTo>
                  <a:lnTo>
                    <a:pt x="12175" y="1662"/>
                  </a:lnTo>
                  <a:lnTo>
                    <a:pt x="9301" y="1662"/>
                  </a:lnTo>
                  <a:lnTo>
                    <a:pt x="7162" y="6646"/>
                  </a:lnTo>
                  <a:cubicBezTo>
                    <a:pt x="7162" y="6646"/>
                    <a:pt x="14314" y="6646"/>
                    <a:pt x="14314" y="6646"/>
                  </a:cubicBezTo>
                  <a:close/>
                  <a:moveTo>
                    <a:pt x="14397" y="8308"/>
                  </a:moveTo>
                  <a:lnTo>
                    <a:pt x="7079" y="8308"/>
                  </a:lnTo>
                  <a:lnTo>
                    <a:pt x="10738" y="18329"/>
                  </a:lnTo>
                  <a:cubicBezTo>
                    <a:pt x="10738" y="18329"/>
                    <a:pt x="14397" y="8308"/>
                    <a:pt x="14397" y="8308"/>
                  </a:cubicBezTo>
                  <a:close/>
                  <a:moveTo>
                    <a:pt x="8756" y="16940"/>
                  </a:moveTo>
                  <a:lnTo>
                    <a:pt x="5611" y="8308"/>
                  </a:lnTo>
                  <a:lnTo>
                    <a:pt x="2224" y="8308"/>
                  </a:lnTo>
                  <a:cubicBezTo>
                    <a:pt x="2224" y="8308"/>
                    <a:pt x="8756" y="16940"/>
                    <a:pt x="8756" y="16940"/>
                  </a:cubicBezTo>
                  <a:close/>
                  <a:moveTo>
                    <a:pt x="7781" y="1662"/>
                  </a:moveTo>
                  <a:lnTo>
                    <a:pt x="5034" y="1662"/>
                  </a:lnTo>
                  <a:lnTo>
                    <a:pt x="2014" y="6646"/>
                  </a:lnTo>
                  <a:lnTo>
                    <a:pt x="5642" y="6646"/>
                  </a:lnTo>
                  <a:cubicBezTo>
                    <a:pt x="5642" y="6646"/>
                    <a:pt x="7781" y="1662"/>
                    <a:pt x="7781" y="1662"/>
                  </a:cubicBezTo>
                  <a:close/>
                  <a:moveTo>
                    <a:pt x="21339" y="6984"/>
                  </a:moveTo>
                  <a:cubicBezTo>
                    <a:pt x="21538" y="7295"/>
                    <a:pt x="21517" y="7750"/>
                    <a:pt x="21297" y="8048"/>
                  </a:cubicBezTo>
                  <a:lnTo>
                    <a:pt x="11231" y="21340"/>
                  </a:lnTo>
                  <a:cubicBezTo>
                    <a:pt x="11105" y="21509"/>
                    <a:pt x="10927" y="21600"/>
                    <a:pt x="10738" y="21600"/>
                  </a:cubicBezTo>
                  <a:cubicBezTo>
                    <a:pt x="10549" y="21600"/>
                    <a:pt x="10371" y="21509"/>
                    <a:pt x="10245" y="21340"/>
                  </a:cubicBezTo>
                  <a:lnTo>
                    <a:pt x="179" y="8048"/>
                  </a:lnTo>
                  <a:cubicBezTo>
                    <a:pt x="-41" y="7750"/>
                    <a:pt x="-62" y="7295"/>
                    <a:pt x="137" y="6984"/>
                  </a:cubicBezTo>
                  <a:lnTo>
                    <a:pt x="4164" y="337"/>
                  </a:lnTo>
                  <a:cubicBezTo>
                    <a:pt x="4289" y="117"/>
                    <a:pt x="4489" y="0"/>
                    <a:pt x="4698" y="0"/>
                  </a:cubicBezTo>
                  <a:lnTo>
                    <a:pt x="16778" y="0"/>
                  </a:lnTo>
                  <a:cubicBezTo>
                    <a:pt x="16987" y="0"/>
                    <a:pt x="17187" y="117"/>
                    <a:pt x="17312" y="337"/>
                  </a:cubicBezTo>
                  <a:cubicBezTo>
                    <a:pt x="17312" y="337"/>
                    <a:pt x="21339" y="6984"/>
                    <a:pt x="21339" y="6984"/>
                  </a:cubicBezTo>
                  <a:close/>
                </a:path>
              </a:pathLst>
            </a:custGeom>
            <a:solidFill>
              <a:schemeClr val="bg1"/>
            </a:solidFill>
            <a:ln w="12700" cap="flat">
              <a:noFill/>
              <a:miter lim="400000"/>
            </a:ln>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cs typeface="+mn-ea"/>
                <a:sym typeface="FZHei-B01S" panose="02010601030101010101" pitchFamily="2" charset="-122"/>
              </a:endParaRPr>
            </a:p>
          </p:txBody>
        </p:sp>
        <p:sp>
          <p:nvSpPr>
            <p:cNvPr id="83" name="Freeform: Shape 11"/>
            <p:cNvSpPr/>
            <p:nvPr/>
          </p:nvSpPr>
          <p:spPr>
            <a:xfrm>
              <a:off x="6313228" y="4756905"/>
              <a:ext cx="881458" cy="881447"/>
            </a:xfrm>
            <a:custGeom>
              <a:avLst/>
              <a:gdLst/>
              <a:ahLst/>
              <a:cxnLst>
                <a:cxn ang="0">
                  <a:pos x="wd2" y="hd2"/>
                </a:cxn>
                <a:cxn ang="5400000">
                  <a:pos x="wd2" y="hd2"/>
                </a:cxn>
                <a:cxn ang="10800000">
                  <a:pos x="wd2" y="hd2"/>
                </a:cxn>
                <a:cxn ang="16200000">
                  <a:pos x="wd2" y="hd2"/>
                </a:cxn>
              </a:cxnLst>
              <a:rect l="0" t="0" r="r" b="b"/>
              <a:pathLst>
                <a:path w="19807" h="19806" extrusionOk="0">
                  <a:moveTo>
                    <a:pt x="7908" y="205"/>
                  </a:moveTo>
                  <a:cubicBezTo>
                    <a:pt x="13264" y="-897"/>
                    <a:pt x="18500" y="2551"/>
                    <a:pt x="19602" y="7907"/>
                  </a:cubicBezTo>
                  <a:cubicBezTo>
                    <a:pt x="20703" y="13264"/>
                    <a:pt x="17254" y="18499"/>
                    <a:pt x="11899" y="19601"/>
                  </a:cubicBezTo>
                  <a:cubicBezTo>
                    <a:pt x="6545" y="20703"/>
                    <a:pt x="1312" y="17258"/>
                    <a:pt x="207" y="11907"/>
                  </a:cubicBezTo>
                  <a:cubicBezTo>
                    <a:pt x="206" y="11904"/>
                    <a:pt x="206" y="11901"/>
                    <a:pt x="205" y="11898"/>
                  </a:cubicBezTo>
                  <a:cubicBezTo>
                    <a:pt x="-897" y="6542"/>
                    <a:pt x="2552" y="1307"/>
                    <a:pt x="7908" y="205"/>
                  </a:cubicBezTo>
                  <a:close/>
                </a:path>
              </a:pathLst>
            </a:custGeom>
            <a:solidFill>
              <a:srgbClr val="FFCF88"/>
            </a:solidFill>
            <a:ln w="12700" cap="flat">
              <a:noFill/>
              <a:miter lim="400000"/>
            </a:ln>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cs typeface="+mn-ea"/>
                <a:sym typeface="FZHei-B01S" panose="02010601030101010101" pitchFamily="2" charset="-122"/>
              </a:endParaRPr>
            </a:p>
          </p:txBody>
        </p:sp>
        <p:sp>
          <p:nvSpPr>
            <p:cNvPr id="84" name="Freeform: Shape 12"/>
            <p:cNvSpPr/>
            <p:nvPr/>
          </p:nvSpPr>
          <p:spPr>
            <a:xfrm>
              <a:off x="6556468" y="5038625"/>
              <a:ext cx="369424" cy="312589"/>
            </a:xfrm>
            <a:custGeom>
              <a:avLst/>
              <a:gdLst/>
              <a:ahLst/>
              <a:cxnLst>
                <a:cxn ang="0">
                  <a:pos x="wd2" y="hd2"/>
                </a:cxn>
                <a:cxn ang="5400000">
                  <a:pos x="wd2" y="hd2"/>
                </a:cxn>
                <a:cxn ang="10800000">
                  <a:pos x="wd2" y="hd2"/>
                </a:cxn>
                <a:cxn ang="16200000">
                  <a:pos x="wd2" y="hd2"/>
                </a:cxn>
              </a:cxnLst>
              <a:rect l="0" t="0" r="r" b="b"/>
              <a:pathLst>
                <a:path w="21600" h="21600" extrusionOk="0">
                  <a:moveTo>
                    <a:pt x="18277" y="21600"/>
                  </a:moveTo>
                  <a:cubicBezTo>
                    <a:pt x="17368" y="21600"/>
                    <a:pt x="16615" y="20710"/>
                    <a:pt x="16615" y="19636"/>
                  </a:cubicBezTo>
                  <a:cubicBezTo>
                    <a:pt x="16615" y="18562"/>
                    <a:pt x="17368" y="17673"/>
                    <a:pt x="18277" y="17673"/>
                  </a:cubicBezTo>
                  <a:cubicBezTo>
                    <a:pt x="19186" y="17673"/>
                    <a:pt x="19938" y="18562"/>
                    <a:pt x="19938" y="19636"/>
                  </a:cubicBezTo>
                  <a:cubicBezTo>
                    <a:pt x="19938" y="20710"/>
                    <a:pt x="19186" y="21600"/>
                    <a:pt x="18277" y="21600"/>
                  </a:cubicBezTo>
                  <a:close/>
                  <a:moveTo>
                    <a:pt x="6646" y="21600"/>
                  </a:moveTo>
                  <a:cubicBezTo>
                    <a:pt x="5738" y="21600"/>
                    <a:pt x="4985" y="20710"/>
                    <a:pt x="4985" y="19636"/>
                  </a:cubicBezTo>
                  <a:cubicBezTo>
                    <a:pt x="4985" y="18562"/>
                    <a:pt x="5738" y="17673"/>
                    <a:pt x="6646" y="17673"/>
                  </a:cubicBezTo>
                  <a:cubicBezTo>
                    <a:pt x="7555" y="17673"/>
                    <a:pt x="8308" y="18562"/>
                    <a:pt x="8308" y="19636"/>
                  </a:cubicBezTo>
                  <a:cubicBezTo>
                    <a:pt x="8308" y="20710"/>
                    <a:pt x="7555" y="21600"/>
                    <a:pt x="6646" y="21600"/>
                  </a:cubicBezTo>
                  <a:close/>
                  <a:moveTo>
                    <a:pt x="21600" y="10800"/>
                  </a:moveTo>
                  <a:cubicBezTo>
                    <a:pt x="21600" y="11291"/>
                    <a:pt x="21275" y="11720"/>
                    <a:pt x="20860" y="11782"/>
                  </a:cubicBezTo>
                  <a:lnTo>
                    <a:pt x="7308" y="13653"/>
                  </a:lnTo>
                  <a:cubicBezTo>
                    <a:pt x="7373" y="14006"/>
                    <a:pt x="7477" y="14359"/>
                    <a:pt x="7477" y="14727"/>
                  </a:cubicBezTo>
                  <a:cubicBezTo>
                    <a:pt x="7477" y="15080"/>
                    <a:pt x="7295" y="15402"/>
                    <a:pt x="7165" y="15709"/>
                  </a:cubicBezTo>
                  <a:lnTo>
                    <a:pt x="19108" y="15709"/>
                  </a:lnTo>
                  <a:cubicBezTo>
                    <a:pt x="19562" y="15709"/>
                    <a:pt x="19938" y="16154"/>
                    <a:pt x="19938" y="16691"/>
                  </a:cubicBezTo>
                  <a:cubicBezTo>
                    <a:pt x="19938" y="17228"/>
                    <a:pt x="19562" y="17673"/>
                    <a:pt x="19108" y="17673"/>
                  </a:cubicBezTo>
                  <a:lnTo>
                    <a:pt x="5815" y="17673"/>
                  </a:lnTo>
                  <a:cubicBezTo>
                    <a:pt x="5361" y="17673"/>
                    <a:pt x="4985" y="17228"/>
                    <a:pt x="4985" y="16691"/>
                  </a:cubicBezTo>
                  <a:cubicBezTo>
                    <a:pt x="4985" y="16215"/>
                    <a:pt x="5569" y="15065"/>
                    <a:pt x="5776" y="14589"/>
                  </a:cubicBezTo>
                  <a:lnTo>
                    <a:pt x="3479" y="1964"/>
                  </a:lnTo>
                  <a:lnTo>
                    <a:pt x="831" y="1964"/>
                  </a:lnTo>
                  <a:cubicBezTo>
                    <a:pt x="376" y="1964"/>
                    <a:pt x="0" y="1519"/>
                    <a:pt x="0" y="982"/>
                  </a:cubicBezTo>
                  <a:cubicBezTo>
                    <a:pt x="0" y="445"/>
                    <a:pt x="376" y="0"/>
                    <a:pt x="831" y="0"/>
                  </a:cubicBezTo>
                  <a:lnTo>
                    <a:pt x="4154" y="0"/>
                  </a:lnTo>
                  <a:cubicBezTo>
                    <a:pt x="5024" y="0"/>
                    <a:pt x="5050" y="1227"/>
                    <a:pt x="5179" y="1964"/>
                  </a:cubicBezTo>
                  <a:lnTo>
                    <a:pt x="20769" y="1964"/>
                  </a:lnTo>
                  <a:cubicBezTo>
                    <a:pt x="21224" y="1964"/>
                    <a:pt x="21600" y="2409"/>
                    <a:pt x="21600" y="2945"/>
                  </a:cubicBezTo>
                  <a:cubicBezTo>
                    <a:pt x="21600" y="2945"/>
                    <a:pt x="21600" y="10800"/>
                    <a:pt x="21600" y="10800"/>
                  </a:cubicBezTo>
                  <a:close/>
                </a:path>
              </a:pathLst>
            </a:custGeom>
            <a:solidFill>
              <a:schemeClr val="bg1"/>
            </a:solidFill>
            <a:ln w="12700" cap="flat">
              <a:noFill/>
              <a:miter lim="400000"/>
            </a:ln>
            <a:effectLst/>
          </p:spPr>
          <p:txBody>
            <a:bodyPr anchor="ctr"/>
            <a:lstStyle/>
            <a:p>
              <a:pPr algn="ctr"/>
              <a:endParaRPr dirty="0">
                <a:solidFill>
                  <a:schemeClr val="bg1">
                    <a:lumMod val="50000"/>
                  </a:schemeClr>
                </a:solidFill>
                <a:latin typeface="微软雅黑" panose="020B0503020204020204" pitchFamily="34" charset="-122"/>
                <a:ea typeface="微软雅黑" panose="020B0503020204020204" pitchFamily="34" charset="-122"/>
                <a:cs typeface="+mn-ea"/>
                <a:sym typeface="FZHei-B01S" panose="02010601030101010101" pitchFamily="2" charset="-122"/>
              </a:endParaRPr>
            </a:p>
          </p:txBody>
        </p:sp>
        <p:sp>
          <p:nvSpPr>
            <p:cNvPr id="81" name="Freeform: Shape 20"/>
            <p:cNvSpPr/>
            <p:nvPr/>
          </p:nvSpPr>
          <p:spPr>
            <a:xfrm>
              <a:off x="4040986" y="3462323"/>
              <a:ext cx="881458" cy="881441"/>
            </a:xfrm>
            <a:custGeom>
              <a:avLst/>
              <a:gdLst/>
              <a:ahLst/>
              <a:cxnLst>
                <a:cxn ang="0">
                  <a:pos x="wd2" y="hd2"/>
                </a:cxn>
                <a:cxn ang="5400000">
                  <a:pos x="wd2" y="hd2"/>
                </a:cxn>
                <a:cxn ang="10800000">
                  <a:pos x="wd2" y="hd2"/>
                </a:cxn>
                <a:cxn ang="16200000">
                  <a:pos x="wd2" y="hd2"/>
                </a:cxn>
              </a:cxnLst>
              <a:rect l="0" t="0" r="r" b="b"/>
              <a:pathLst>
                <a:path w="19807" h="19807" extrusionOk="0">
                  <a:moveTo>
                    <a:pt x="11898" y="19602"/>
                  </a:moveTo>
                  <a:cubicBezTo>
                    <a:pt x="6542" y="20704"/>
                    <a:pt x="1306" y="17256"/>
                    <a:pt x="204" y="11899"/>
                  </a:cubicBezTo>
                  <a:cubicBezTo>
                    <a:pt x="-897" y="6542"/>
                    <a:pt x="2552" y="1307"/>
                    <a:pt x="7907" y="205"/>
                  </a:cubicBezTo>
                  <a:cubicBezTo>
                    <a:pt x="13261" y="-896"/>
                    <a:pt x="18494" y="2549"/>
                    <a:pt x="19599" y="7900"/>
                  </a:cubicBezTo>
                  <a:cubicBezTo>
                    <a:pt x="19600" y="7903"/>
                    <a:pt x="19600" y="7905"/>
                    <a:pt x="19601" y="7908"/>
                  </a:cubicBezTo>
                  <a:cubicBezTo>
                    <a:pt x="20703" y="13264"/>
                    <a:pt x="17254" y="18500"/>
                    <a:pt x="11898" y="19602"/>
                  </a:cubicBezTo>
                  <a:close/>
                </a:path>
              </a:pathLst>
            </a:custGeom>
            <a:solidFill>
              <a:srgbClr val="FFCF88"/>
            </a:solidFill>
            <a:ln w="12700" cap="flat">
              <a:noFill/>
              <a:miter lim="400000"/>
            </a:ln>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cs typeface="+mn-ea"/>
                <a:sym typeface="FZHei-B01S" panose="02010601030101010101" pitchFamily="2" charset="-122"/>
              </a:endParaRPr>
            </a:p>
          </p:txBody>
        </p:sp>
        <p:sp>
          <p:nvSpPr>
            <p:cNvPr id="82" name="Freeform: Shape 21"/>
            <p:cNvSpPr/>
            <p:nvPr/>
          </p:nvSpPr>
          <p:spPr>
            <a:xfrm>
              <a:off x="4307927" y="3764015"/>
              <a:ext cx="347575" cy="278058"/>
            </a:xfrm>
            <a:custGeom>
              <a:avLst/>
              <a:gdLst/>
              <a:ahLst/>
              <a:cxnLst>
                <a:cxn ang="0">
                  <a:pos x="wd2" y="hd2"/>
                </a:cxn>
                <a:cxn ang="5400000">
                  <a:pos x="wd2" y="hd2"/>
                </a:cxn>
                <a:cxn ang="10800000">
                  <a:pos x="wd2" y="hd2"/>
                </a:cxn>
                <a:cxn ang="16200000">
                  <a:pos x="wd2" y="hd2"/>
                </a:cxn>
              </a:cxnLst>
              <a:rect l="0" t="0" r="r" b="b"/>
              <a:pathLst>
                <a:path w="21600" h="21600" extrusionOk="0">
                  <a:moveTo>
                    <a:pt x="17280" y="13500"/>
                  </a:moveTo>
                  <a:lnTo>
                    <a:pt x="4320" y="13500"/>
                  </a:lnTo>
                  <a:lnTo>
                    <a:pt x="4320" y="2700"/>
                  </a:lnTo>
                  <a:lnTo>
                    <a:pt x="17280" y="2700"/>
                  </a:lnTo>
                  <a:cubicBezTo>
                    <a:pt x="17280" y="2700"/>
                    <a:pt x="17280" y="13500"/>
                    <a:pt x="17280" y="13500"/>
                  </a:cubicBezTo>
                  <a:close/>
                  <a:moveTo>
                    <a:pt x="7560" y="18900"/>
                  </a:moveTo>
                  <a:lnTo>
                    <a:pt x="8208" y="17550"/>
                  </a:lnTo>
                  <a:lnTo>
                    <a:pt x="13392" y="17550"/>
                  </a:lnTo>
                  <a:lnTo>
                    <a:pt x="14040" y="18900"/>
                  </a:lnTo>
                  <a:cubicBezTo>
                    <a:pt x="14040" y="18900"/>
                    <a:pt x="7560" y="18900"/>
                    <a:pt x="7560" y="18900"/>
                  </a:cubicBezTo>
                  <a:close/>
                  <a:moveTo>
                    <a:pt x="21334" y="18402"/>
                  </a:moveTo>
                  <a:cubicBezTo>
                    <a:pt x="21068" y="17901"/>
                    <a:pt x="19440" y="14850"/>
                    <a:pt x="19440" y="14850"/>
                  </a:cubicBezTo>
                  <a:lnTo>
                    <a:pt x="19440" y="2700"/>
                  </a:lnTo>
                  <a:cubicBezTo>
                    <a:pt x="19440" y="1212"/>
                    <a:pt x="18468" y="0"/>
                    <a:pt x="17280" y="0"/>
                  </a:cubicBezTo>
                  <a:lnTo>
                    <a:pt x="4320" y="0"/>
                  </a:lnTo>
                  <a:cubicBezTo>
                    <a:pt x="3131" y="0"/>
                    <a:pt x="2160" y="1212"/>
                    <a:pt x="2160" y="2700"/>
                  </a:cubicBezTo>
                  <a:lnTo>
                    <a:pt x="2160" y="14850"/>
                  </a:lnTo>
                  <a:cubicBezTo>
                    <a:pt x="2160" y="14850"/>
                    <a:pt x="532" y="17901"/>
                    <a:pt x="266" y="18402"/>
                  </a:cubicBezTo>
                  <a:cubicBezTo>
                    <a:pt x="0" y="18900"/>
                    <a:pt x="0" y="19188"/>
                    <a:pt x="0" y="19575"/>
                  </a:cubicBezTo>
                  <a:lnTo>
                    <a:pt x="0" y="20250"/>
                  </a:lnTo>
                  <a:cubicBezTo>
                    <a:pt x="0" y="20925"/>
                    <a:pt x="540" y="21600"/>
                    <a:pt x="1079" y="21600"/>
                  </a:cubicBezTo>
                  <a:lnTo>
                    <a:pt x="20521" y="21600"/>
                  </a:lnTo>
                  <a:cubicBezTo>
                    <a:pt x="21060" y="21600"/>
                    <a:pt x="21600" y="20925"/>
                    <a:pt x="21600" y="20250"/>
                  </a:cubicBezTo>
                  <a:lnTo>
                    <a:pt x="21600" y="19575"/>
                  </a:lnTo>
                  <a:cubicBezTo>
                    <a:pt x="21600" y="19188"/>
                    <a:pt x="21600" y="18900"/>
                    <a:pt x="21334" y="18402"/>
                  </a:cubicBezTo>
                  <a:close/>
                </a:path>
              </a:pathLst>
            </a:custGeom>
            <a:solidFill>
              <a:schemeClr val="bg1"/>
            </a:solidFill>
            <a:ln w="12700" cap="flat">
              <a:noFill/>
              <a:miter lim="400000"/>
            </a:ln>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cs typeface="+mn-ea"/>
                <a:sym typeface="FZHei-B01S" panose="02010601030101010101" pitchFamily="2" charset="-122"/>
              </a:endParaRPr>
            </a:p>
          </p:txBody>
        </p:sp>
        <p:sp>
          <p:nvSpPr>
            <p:cNvPr id="79" name="Freeform: Shape 5"/>
            <p:cNvSpPr/>
            <p:nvPr/>
          </p:nvSpPr>
          <p:spPr>
            <a:xfrm>
              <a:off x="6300461" y="2190016"/>
              <a:ext cx="881434" cy="881441"/>
            </a:xfrm>
            <a:custGeom>
              <a:avLst/>
              <a:gdLst/>
              <a:ahLst/>
              <a:cxnLst>
                <a:cxn ang="0">
                  <a:pos x="wd2" y="hd2"/>
                </a:cxn>
                <a:cxn ang="5400000">
                  <a:pos x="wd2" y="hd2"/>
                </a:cxn>
                <a:cxn ang="10800000">
                  <a:pos x="wd2" y="hd2"/>
                </a:cxn>
                <a:cxn ang="16200000">
                  <a:pos x="wd2" y="hd2"/>
                </a:cxn>
              </a:cxnLst>
              <a:rect l="0" t="0" r="r" b="b"/>
              <a:pathLst>
                <a:path w="19807" h="19807" extrusionOk="0">
                  <a:moveTo>
                    <a:pt x="7907" y="205"/>
                  </a:moveTo>
                  <a:cubicBezTo>
                    <a:pt x="13264" y="-897"/>
                    <a:pt x="18498" y="2551"/>
                    <a:pt x="19601" y="7908"/>
                  </a:cubicBezTo>
                  <a:cubicBezTo>
                    <a:pt x="20703" y="13264"/>
                    <a:pt x="17254" y="18500"/>
                    <a:pt x="11898" y="19602"/>
                  </a:cubicBezTo>
                  <a:cubicBezTo>
                    <a:pt x="6545" y="20703"/>
                    <a:pt x="1312" y="17258"/>
                    <a:pt x="206" y="11907"/>
                  </a:cubicBezTo>
                  <a:cubicBezTo>
                    <a:pt x="206" y="11904"/>
                    <a:pt x="205" y="11901"/>
                    <a:pt x="204" y="11899"/>
                  </a:cubicBezTo>
                  <a:cubicBezTo>
                    <a:pt x="-897" y="6542"/>
                    <a:pt x="2551" y="1307"/>
                    <a:pt x="7907" y="205"/>
                  </a:cubicBezTo>
                  <a:close/>
                </a:path>
              </a:pathLst>
            </a:custGeom>
            <a:solidFill>
              <a:srgbClr val="FFCF88"/>
            </a:solidFill>
            <a:ln w="12700" cap="flat">
              <a:noFill/>
              <a:miter lim="400000"/>
            </a:ln>
            <a:effectLst/>
          </p:spPr>
          <p:txBody>
            <a:bodyPr anchor="ctr"/>
            <a:lstStyle/>
            <a:p>
              <a:pPr algn="ctr"/>
              <a:endParaRPr u="sng" dirty="0">
                <a:solidFill>
                  <a:schemeClr val="bg1">
                    <a:lumMod val="50000"/>
                  </a:schemeClr>
                </a:solidFill>
                <a:latin typeface="微软雅黑" panose="020B0503020204020204" pitchFamily="34" charset="-122"/>
                <a:ea typeface="微软雅黑" panose="020B0503020204020204" pitchFamily="34" charset="-122"/>
                <a:cs typeface="+mn-ea"/>
                <a:sym typeface="FZHei-B01S" panose="02010601030101010101" pitchFamily="2" charset="-122"/>
              </a:endParaRPr>
            </a:p>
          </p:txBody>
        </p:sp>
        <p:sp>
          <p:nvSpPr>
            <p:cNvPr id="80" name="Freeform: Shape 25"/>
            <p:cNvSpPr/>
            <p:nvPr/>
          </p:nvSpPr>
          <p:spPr>
            <a:xfrm>
              <a:off x="6552283" y="2441842"/>
              <a:ext cx="377791" cy="377791"/>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chemeClr val="bg1"/>
            </a:solidFill>
            <a:ln w="12700" cap="flat">
              <a:noFill/>
              <a:miter lim="400000"/>
            </a:ln>
            <a:effectLst/>
          </p:spPr>
          <p:txBody>
            <a:bodyPr anchor="ctr"/>
            <a:lstStyle/>
            <a:p>
              <a:pPr algn="ctr"/>
              <a:endParaRPr u="sng">
                <a:solidFill>
                  <a:schemeClr val="bg1">
                    <a:lumMod val="50000"/>
                  </a:schemeClr>
                </a:solidFill>
                <a:latin typeface="微软雅黑" panose="020B0503020204020204" pitchFamily="34" charset="-122"/>
                <a:ea typeface="微软雅黑" panose="020B0503020204020204" pitchFamily="34" charset="-122"/>
                <a:cs typeface="+mn-ea"/>
                <a:sym typeface="FZHei-B01S" panose="02010601030101010101" pitchFamily="2" charset="-122"/>
              </a:endParaRPr>
            </a:p>
          </p:txBody>
        </p:sp>
        <p:sp>
          <p:nvSpPr>
            <p:cNvPr id="77" name="Freeform: Shape 14"/>
            <p:cNvSpPr/>
            <p:nvPr/>
          </p:nvSpPr>
          <p:spPr>
            <a:xfrm>
              <a:off x="4806910" y="4756908"/>
              <a:ext cx="881425" cy="881441"/>
            </a:xfrm>
            <a:custGeom>
              <a:avLst/>
              <a:gdLst/>
              <a:ahLst/>
              <a:cxnLst>
                <a:cxn ang="0">
                  <a:pos x="wd2" y="hd2"/>
                </a:cxn>
                <a:cxn ang="5400000">
                  <a:pos x="wd2" y="hd2"/>
                </a:cxn>
                <a:cxn ang="10800000">
                  <a:pos x="wd2" y="hd2"/>
                </a:cxn>
                <a:cxn ang="16200000">
                  <a:pos x="wd2" y="hd2"/>
                </a:cxn>
              </a:cxnLst>
              <a:rect l="0" t="0" r="r" b="b"/>
              <a:pathLst>
                <a:path w="19806" h="19807" extrusionOk="0">
                  <a:moveTo>
                    <a:pt x="7908" y="205"/>
                  </a:moveTo>
                  <a:cubicBezTo>
                    <a:pt x="13264" y="-897"/>
                    <a:pt x="18499" y="2552"/>
                    <a:pt x="19601" y="7908"/>
                  </a:cubicBezTo>
                  <a:cubicBezTo>
                    <a:pt x="20703" y="13265"/>
                    <a:pt x="17255" y="18500"/>
                    <a:pt x="11899" y="19602"/>
                  </a:cubicBezTo>
                  <a:cubicBezTo>
                    <a:pt x="6545" y="20703"/>
                    <a:pt x="1313" y="17258"/>
                    <a:pt x="207" y="11907"/>
                  </a:cubicBezTo>
                  <a:cubicBezTo>
                    <a:pt x="207" y="11904"/>
                    <a:pt x="206" y="11901"/>
                    <a:pt x="206" y="11899"/>
                  </a:cubicBezTo>
                  <a:cubicBezTo>
                    <a:pt x="-897" y="6543"/>
                    <a:pt x="2552" y="1307"/>
                    <a:pt x="7908" y="205"/>
                  </a:cubicBezTo>
                  <a:close/>
                </a:path>
              </a:pathLst>
            </a:custGeom>
            <a:solidFill>
              <a:srgbClr val="FFCF88"/>
            </a:solidFill>
            <a:ln w="12700" cap="flat">
              <a:noFill/>
              <a:miter lim="400000"/>
            </a:ln>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cs typeface="+mn-ea"/>
                <a:sym typeface="FZHei-B01S" panose="02010601030101010101" pitchFamily="2" charset="-122"/>
              </a:endParaRPr>
            </a:p>
          </p:txBody>
        </p:sp>
        <p:sp>
          <p:nvSpPr>
            <p:cNvPr id="78" name="Freeform: Shape 26"/>
            <p:cNvSpPr/>
            <p:nvPr/>
          </p:nvSpPr>
          <p:spPr bwMode="auto">
            <a:xfrm>
              <a:off x="5068962" y="5017539"/>
              <a:ext cx="357322" cy="360182"/>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cs typeface="+mn-ea"/>
                <a:sym typeface="FZHei-B01S" panose="02010601030101010101" pitchFamily="2" charset="-122"/>
              </a:endParaRPr>
            </a:p>
          </p:txBody>
        </p:sp>
        <p:sp>
          <p:nvSpPr>
            <p:cNvPr id="75" name="Freeform: Shape 17"/>
            <p:cNvSpPr/>
            <p:nvPr/>
          </p:nvSpPr>
          <p:spPr>
            <a:xfrm>
              <a:off x="4794147" y="2190004"/>
              <a:ext cx="881438" cy="881465"/>
            </a:xfrm>
            <a:custGeom>
              <a:avLst/>
              <a:gdLst/>
              <a:ahLst/>
              <a:cxnLst>
                <a:cxn ang="0">
                  <a:pos x="wd2" y="hd2"/>
                </a:cxn>
                <a:cxn ang="5400000">
                  <a:pos x="wd2" y="hd2"/>
                </a:cxn>
                <a:cxn ang="10800000">
                  <a:pos x="wd2" y="hd2"/>
                </a:cxn>
                <a:cxn ang="16200000">
                  <a:pos x="wd2" y="hd2"/>
                </a:cxn>
              </a:cxnLst>
              <a:rect l="0" t="0" r="r" b="b"/>
              <a:pathLst>
                <a:path w="19806" h="19807" extrusionOk="0">
                  <a:moveTo>
                    <a:pt x="11898" y="19602"/>
                  </a:moveTo>
                  <a:cubicBezTo>
                    <a:pt x="6542" y="20703"/>
                    <a:pt x="1307" y="17255"/>
                    <a:pt x="205" y="11898"/>
                  </a:cubicBezTo>
                  <a:cubicBezTo>
                    <a:pt x="-897" y="6542"/>
                    <a:pt x="2552" y="1307"/>
                    <a:pt x="7908" y="205"/>
                  </a:cubicBezTo>
                  <a:cubicBezTo>
                    <a:pt x="13261" y="-897"/>
                    <a:pt x="18494" y="2548"/>
                    <a:pt x="19599" y="7899"/>
                  </a:cubicBezTo>
                  <a:cubicBezTo>
                    <a:pt x="19600" y="7902"/>
                    <a:pt x="19600" y="7904"/>
                    <a:pt x="19601" y="7908"/>
                  </a:cubicBezTo>
                  <a:cubicBezTo>
                    <a:pt x="20703" y="13264"/>
                    <a:pt x="17254" y="18500"/>
                    <a:pt x="11898" y="19602"/>
                  </a:cubicBezTo>
                  <a:close/>
                </a:path>
              </a:pathLst>
            </a:custGeom>
            <a:solidFill>
              <a:srgbClr val="FFCF88"/>
            </a:solidFill>
            <a:ln w="12700" cap="flat">
              <a:noFill/>
              <a:miter lim="400000"/>
            </a:ln>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cs typeface="+mn-ea"/>
                <a:sym typeface="FZHei-B01S" panose="02010601030101010101" pitchFamily="2" charset="-122"/>
              </a:endParaRPr>
            </a:p>
          </p:txBody>
        </p:sp>
        <p:sp>
          <p:nvSpPr>
            <p:cNvPr id="76" name="Freeform: Shape 27"/>
            <p:cNvSpPr/>
            <p:nvPr/>
          </p:nvSpPr>
          <p:spPr bwMode="auto">
            <a:xfrm>
              <a:off x="5039118" y="2447313"/>
              <a:ext cx="391486" cy="366826"/>
            </a:xfrm>
            <a:custGeom>
              <a:avLst/>
              <a:gdLst>
                <a:gd name="T0" fmla="*/ 103188 w 127"/>
                <a:gd name="T1" fmla="*/ 34925 h 119"/>
                <a:gd name="T2" fmla="*/ 41275 w 127"/>
                <a:gd name="T3" fmla="*/ 71437 h 119"/>
                <a:gd name="T4" fmla="*/ 0 w 127"/>
                <a:gd name="T5" fmla="*/ 41275 h 119"/>
                <a:gd name="T6" fmla="*/ 61913 w 127"/>
                <a:gd name="T7" fmla="*/ 0 h 119"/>
                <a:gd name="T8" fmla="*/ 103188 w 127"/>
                <a:gd name="T9" fmla="*/ 34925 h 119"/>
                <a:gd name="T10" fmla="*/ 103188 w 127"/>
                <a:gd name="T11" fmla="*/ 109537 h 119"/>
                <a:gd name="T12" fmla="*/ 61913 w 127"/>
                <a:gd name="T13" fmla="*/ 144462 h 119"/>
                <a:gd name="T14" fmla="*/ 0 w 127"/>
                <a:gd name="T15" fmla="*/ 106362 h 119"/>
                <a:gd name="T16" fmla="*/ 41275 w 127"/>
                <a:gd name="T17" fmla="*/ 71437 h 119"/>
                <a:gd name="T18" fmla="*/ 103188 w 127"/>
                <a:gd name="T19" fmla="*/ 109537 h 119"/>
                <a:gd name="T20" fmla="*/ 160338 w 127"/>
                <a:gd name="T21" fmla="*/ 153987 h 119"/>
                <a:gd name="T22" fmla="*/ 103188 w 127"/>
                <a:gd name="T23" fmla="*/ 188912 h 119"/>
                <a:gd name="T24" fmla="*/ 103188 w 127"/>
                <a:gd name="T25" fmla="*/ 188912 h 119"/>
                <a:gd name="T26" fmla="*/ 103188 w 127"/>
                <a:gd name="T27" fmla="*/ 188912 h 119"/>
                <a:gd name="T28" fmla="*/ 103188 w 127"/>
                <a:gd name="T29" fmla="*/ 188912 h 119"/>
                <a:gd name="T30" fmla="*/ 103188 w 127"/>
                <a:gd name="T31" fmla="*/ 188912 h 119"/>
                <a:gd name="T32" fmla="*/ 41275 w 127"/>
                <a:gd name="T33" fmla="*/ 153987 h 119"/>
                <a:gd name="T34" fmla="*/ 41275 w 127"/>
                <a:gd name="T35" fmla="*/ 141287 h 119"/>
                <a:gd name="T36" fmla="*/ 61913 w 127"/>
                <a:gd name="T37" fmla="*/ 150812 h 119"/>
                <a:gd name="T38" fmla="*/ 103188 w 127"/>
                <a:gd name="T39" fmla="*/ 117475 h 119"/>
                <a:gd name="T40" fmla="*/ 103188 w 127"/>
                <a:gd name="T41" fmla="*/ 117475 h 119"/>
                <a:gd name="T42" fmla="*/ 103188 w 127"/>
                <a:gd name="T43" fmla="*/ 117475 h 119"/>
                <a:gd name="T44" fmla="*/ 103188 w 127"/>
                <a:gd name="T45" fmla="*/ 117475 h 119"/>
                <a:gd name="T46" fmla="*/ 103188 w 127"/>
                <a:gd name="T47" fmla="*/ 117475 h 119"/>
                <a:gd name="T48" fmla="*/ 144463 w 127"/>
                <a:gd name="T49" fmla="*/ 150812 h 119"/>
                <a:gd name="T50" fmla="*/ 160338 w 127"/>
                <a:gd name="T51" fmla="*/ 141287 h 119"/>
                <a:gd name="T52" fmla="*/ 160338 w 127"/>
                <a:gd name="T53" fmla="*/ 153987 h 119"/>
                <a:gd name="T54" fmla="*/ 201613 w 127"/>
                <a:gd name="T55" fmla="*/ 41275 h 119"/>
                <a:gd name="T56" fmla="*/ 160338 w 127"/>
                <a:gd name="T57" fmla="*/ 71437 h 119"/>
                <a:gd name="T58" fmla="*/ 103188 w 127"/>
                <a:gd name="T59" fmla="*/ 34925 h 119"/>
                <a:gd name="T60" fmla="*/ 144463 w 127"/>
                <a:gd name="T61" fmla="*/ 0 h 119"/>
                <a:gd name="T62" fmla="*/ 201613 w 127"/>
                <a:gd name="T63" fmla="*/ 41275 h 119"/>
                <a:gd name="T64" fmla="*/ 201613 w 127"/>
                <a:gd name="T65" fmla="*/ 106362 h 119"/>
                <a:gd name="T66" fmla="*/ 144463 w 127"/>
                <a:gd name="T67" fmla="*/ 144462 h 119"/>
                <a:gd name="T68" fmla="*/ 103188 w 127"/>
                <a:gd name="T69" fmla="*/ 109537 h 119"/>
                <a:gd name="T70" fmla="*/ 160338 w 127"/>
                <a:gd name="T71" fmla="*/ 71437 h 119"/>
                <a:gd name="T72" fmla="*/ 201613 w 127"/>
                <a:gd name="T73" fmla="*/ 106362 h 1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7" h="119">
                  <a:moveTo>
                    <a:pt x="65" y="22"/>
                  </a:moveTo>
                  <a:lnTo>
                    <a:pt x="26" y="45"/>
                  </a:lnTo>
                  <a:lnTo>
                    <a:pt x="0" y="26"/>
                  </a:lnTo>
                  <a:lnTo>
                    <a:pt x="39" y="0"/>
                  </a:lnTo>
                  <a:lnTo>
                    <a:pt x="65" y="22"/>
                  </a:lnTo>
                  <a:close/>
                  <a:moveTo>
                    <a:pt x="65" y="69"/>
                  </a:moveTo>
                  <a:lnTo>
                    <a:pt x="39" y="91"/>
                  </a:lnTo>
                  <a:lnTo>
                    <a:pt x="0" y="67"/>
                  </a:lnTo>
                  <a:lnTo>
                    <a:pt x="26" y="45"/>
                  </a:lnTo>
                  <a:lnTo>
                    <a:pt x="65" y="69"/>
                  </a:lnTo>
                  <a:close/>
                  <a:moveTo>
                    <a:pt x="101" y="97"/>
                  </a:moveTo>
                  <a:lnTo>
                    <a:pt x="65" y="119"/>
                  </a:lnTo>
                  <a:lnTo>
                    <a:pt x="26" y="97"/>
                  </a:lnTo>
                  <a:lnTo>
                    <a:pt x="26" y="89"/>
                  </a:lnTo>
                  <a:lnTo>
                    <a:pt x="39" y="95"/>
                  </a:lnTo>
                  <a:lnTo>
                    <a:pt x="65" y="74"/>
                  </a:lnTo>
                  <a:lnTo>
                    <a:pt x="91" y="95"/>
                  </a:lnTo>
                  <a:lnTo>
                    <a:pt x="101" y="89"/>
                  </a:lnTo>
                  <a:lnTo>
                    <a:pt x="101" y="97"/>
                  </a:lnTo>
                  <a:close/>
                  <a:moveTo>
                    <a:pt x="127" y="26"/>
                  </a:moveTo>
                  <a:lnTo>
                    <a:pt x="101" y="45"/>
                  </a:lnTo>
                  <a:lnTo>
                    <a:pt x="65" y="22"/>
                  </a:lnTo>
                  <a:lnTo>
                    <a:pt x="91" y="0"/>
                  </a:lnTo>
                  <a:lnTo>
                    <a:pt x="127" y="26"/>
                  </a:lnTo>
                  <a:close/>
                  <a:moveTo>
                    <a:pt x="127" y="67"/>
                  </a:moveTo>
                  <a:lnTo>
                    <a:pt x="91" y="91"/>
                  </a:lnTo>
                  <a:lnTo>
                    <a:pt x="65" y="69"/>
                  </a:lnTo>
                  <a:lnTo>
                    <a:pt x="101" y="45"/>
                  </a:lnTo>
                  <a:lnTo>
                    <a:pt x="127" y="67"/>
                  </a:lnTo>
                  <a:close/>
                </a:path>
              </a:pathLst>
            </a:custGeom>
            <a:solidFill>
              <a:schemeClr val="bg1"/>
            </a:solid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cs typeface="+mn-ea"/>
                <a:sym typeface="FZHei-B01S" panose="02010601030101010101" pitchFamily="2" charset="-122"/>
              </a:endParaRPr>
            </a:p>
          </p:txBody>
        </p:sp>
      </p:grpSp>
      <p:grpSp>
        <p:nvGrpSpPr>
          <p:cNvPr id="107" name="组合 106"/>
          <p:cNvGrpSpPr/>
          <p:nvPr/>
        </p:nvGrpSpPr>
        <p:grpSpPr>
          <a:xfrm>
            <a:off x="249230" y="155630"/>
            <a:ext cx="5564673" cy="511414"/>
            <a:chOff x="668173" y="238538"/>
            <a:chExt cx="5564673" cy="511414"/>
          </a:xfrm>
        </p:grpSpPr>
        <p:sp>
          <p:nvSpPr>
            <p:cNvPr id="108" name="矩形 47"/>
            <p:cNvSpPr>
              <a:spLocks noChangeArrowheads="1"/>
            </p:cNvSpPr>
            <p:nvPr/>
          </p:nvSpPr>
          <p:spPr bwMode="auto">
            <a:xfrm>
              <a:off x="1096989" y="238538"/>
              <a:ext cx="5135857" cy="5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标题内容标题内容标题内容标题内容</a:t>
              </a:r>
            </a:p>
          </p:txBody>
        </p:sp>
        <p:grpSp>
          <p:nvGrpSpPr>
            <p:cNvPr id="109" name="组合 108"/>
            <p:cNvGrpSpPr/>
            <p:nvPr/>
          </p:nvGrpSpPr>
          <p:grpSpPr>
            <a:xfrm>
              <a:off x="668173" y="338382"/>
              <a:ext cx="311727" cy="311727"/>
              <a:chOff x="387927" y="411018"/>
              <a:chExt cx="311727" cy="311727"/>
            </a:xfrm>
          </p:grpSpPr>
          <p:sp>
            <p:nvSpPr>
              <p:cNvPr id="110" name="矩形 109"/>
              <p:cNvSpPr/>
              <p:nvPr/>
            </p:nvSpPr>
            <p:spPr>
              <a:xfrm>
                <a:off x="387927" y="411018"/>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矩形 110"/>
              <p:cNvSpPr/>
              <p:nvPr/>
            </p:nvSpPr>
            <p:spPr>
              <a:xfrm>
                <a:off x="491836" y="514927"/>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12" name="文本框 111"/>
          <p:cNvSpPr txBox="1"/>
          <p:nvPr/>
        </p:nvSpPr>
        <p:spPr>
          <a:xfrm>
            <a:off x="1908413" y="1857967"/>
            <a:ext cx="1852135" cy="523220"/>
          </a:xfrm>
          <a:prstGeom prst="rect">
            <a:avLst/>
          </a:prstGeom>
          <a:noFill/>
        </p:spPr>
        <p:txBody>
          <a:bodyPr wrap="square" rtlCol="0" anchor="ctr" anchorCtr="0">
            <a:spAutoFit/>
          </a:bodyPr>
          <a:lstStyle/>
          <a:p>
            <a:pPr algn="r"/>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13" name="文本框 112"/>
          <p:cNvSpPr txBox="1"/>
          <p:nvPr/>
        </p:nvSpPr>
        <p:spPr>
          <a:xfrm>
            <a:off x="535911" y="2590473"/>
            <a:ext cx="3224637" cy="923330"/>
          </a:xfrm>
          <a:prstGeom prst="rect">
            <a:avLst/>
          </a:prstGeom>
          <a:noFill/>
        </p:spPr>
        <p:txBody>
          <a:bodyPr wrap="square" rtlCol="0" anchor="ctr" anchorCtr="0">
            <a:spAutoFit/>
          </a:bodyPr>
          <a:lstStyle/>
          <a:p>
            <a:pPr algn="r"/>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
        <p:nvSpPr>
          <p:cNvPr id="115" name="文本框 114"/>
          <p:cNvSpPr txBox="1"/>
          <p:nvPr/>
        </p:nvSpPr>
        <p:spPr>
          <a:xfrm>
            <a:off x="8313512" y="4468951"/>
            <a:ext cx="1852135"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16" name="文本框 115"/>
          <p:cNvSpPr txBox="1"/>
          <p:nvPr/>
        </p:nvSpPr>
        <p:spPr>
          <a:xfrm>
            <a:off x="8313512" y="5201457"/>
            <a:ext cx="3224637" cy="923330"/>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
        <p:nvSpPr>
          <p:cNvPr id="118" name="文本框 117"/>
          <p:cNvSpPr txBox="1"/>
          <p:nvPr/>
        </p:nvSpPr>
        <p:spPr>
          <a:xfrm>
            <a:off x="8313512" y="1874200"/>
            <a:ext cx="1852135"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19" name="文本框 118"/>
          <p:cNvSpPr txBox="1"/>
          <p:nvPr/>
        </p:nvSpPr>
        <p:spPr>
          <a:xfrm>
            <a:off x="8313512" y="2606706"/>
            <a:ext cx="3224637" cy="923330"/>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
        <p:nvSpPr>
          <p:cNvPr id="121" name="文本框 120"/>
          <p:cNvSpPr txBox="1"/>
          <p:nvPr/>
        </p:nvSpPr>
        <p:spPr>
          <a:xfrm>
            <a:off x="1908413" y="4468951"/>
            <a:ext cx="1852135" cy="523220"/>
          </a:xfrm>
          <a:prstGeom prst="rect">
            <a:avLst/>
          </a:prstGeom>
          <a:noFill/>
        </p:spPr>
        <p:txBody>
          <a:bodyPr wrap="square" rtlCol="0" anchor="ctr" anchorCtr="0">
            <a:spAutoFit/>
          </a:bodyPr>
          <a:lstStyle/>
          <a:p>
            <a:pPr algn="r"/>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22" name="文本框 121"/>
          <p:cNvSpPr txBox="1"/>
          <p:nvPr/>
        </p:nvSpPr>
        <p:spPr>
          <a:xfrm>
            <a:off x="535911" y="5201457"/>
            <a:ext cx="3224637" cy="923330"/>
          </a:xfrm>
          <a:prstGeom prst="rect">
            <a:avLst/>
          </a:prstGeom>
          <a:noFill/>
        </p:spPr>
        <p:txBody>
          <a:bodyPr wrap="square" rtlCol="0" anchor="ctr" anchorCtr="0">
            <a:spAutoFit/>
          </a:bodyPr>
          <a:lstStyle/>
          <a:p>
            <a:pPr algn="r"/>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wipe(down)">
                                      <p:cBhvr>
                                        <p:cTn id="7" dur="290">
                                          <p:stCondLst>
                                            <p:cond delay="0"/>
                                          </p:stCondLst>
                                        </p:cTn>
                                        <p:tgtEl>
                                          <p:spTgt spid="107"/>
                                        </p:tgtEl>
                                      </p:cBhvr>
                                    </p:animEffect>
                                    <p:anim calcmode="lin" valueType="num">
                                      <p:cBhvr>
                                        <p:cTn id="8" dur="911" tmFilter="0,0; 0.14,0.36; 0.43,0.73; 0.71,0.91; 1.0,1.0">
                                          <p:stCondLst>
                                            <p:cond delay="0"/>
                                          </p:stCondLst>
                                        </p:cTn>
                                        <p:tgtEl>
                                          <p:spTgt spid="10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0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0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0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07"/>
                                        </p:tgtEl>
                                        <p:attrNameLst>
                                          <p:attrName>ppt_y</p:attrName>
                                        </p:attrNameLst>
                                      </p:cBhvr>
                                      <p:tavLst>
                                        <p:tav tm="0" fmla="#ppt_y-sin(pi*$)/81">
                                          <p:val>
                                            <p:fltVal val="0"/>
                                          </p:val>
                                        </p:tav>
                                        <p:tav tm="100000">
                                          <p:val>
                                            <p:fltVal val="1"/>
                                          </p:val>
                                        </p:tav>
                                      </p:tavLst>
                                    </p:anim>
                                    <p:animScale>
                                      <p:cBhvr>
                                        <p:cTn id="13" dur="13">
                                          <p:stCondLst>
                                            <p:cond delay="325"/>
                                          </p:stCondLst>
                                        </p:cTn>
                                        <p:tgtEl>
                                          <p:spTgt spid="107"/>
                                        </p:tgtEl>
                                      </p:cBhvr>
                                      <p:to x="100000" y="60000"/>
                                    </p:animScale>
                                    <p:animScale>
                                      <p:cBhvr>
                                        <p:cTn id="14" dur="83" decel="50000">
                                          <p:stCondLst>
                                            <p:cond delay="338"/>
                                          </p:stCondLst>
                                        </p:cTn>
                                        <p:tgtEl>
                                          <p:spTgt spid="107"/>
                                        </p:tgtEl>
                                      </p:cBhvr>
                                      <p:to x="100000" y="100000"/>
                                    </p:animScale>
                                    <p:animScale>
                                      <p:cBhvr>
                                        <p:cTn id="15" dur="13">
                                          <p:stCondLst>
                                            <p:cond delay="656"/>
                                          </p:stCondLst>
                                        </p:cTn>
                                        <p:tgtEl>
                                          <p:spTgt spid="107"/>
                                        </p:tgtEl>
                                      </p:cBhvr>
                                      <p:to x="100000" y="80000"/>
                                    </p:animScale>
                                    <p:animScale>
                                      <p:cBhvr>
                                        <p:cTn id="16" dur="83" decel="50000">
                                          <p:stCondLst>
                                            <p:cond delay="669"/>
                                          </p:stCondLst>
                                        </p:cTn>
                                        <p:tgtEl>
                                          <p:spTgt spid="107"/>
                                        </p:tgtEl>
                                      </p:cBhvr>
                                      <p:to x="100000" y="100000"/>
                                    </p:animScale>
                                    <p:animScale>
                                      <p:cBhvr>
                                        <p:cTn id="17" dur="13">
                                          <p:stCondLst>
                                            <p:cond delay="821"/>
                                          </p:stCondLst>
                                        </p:cTn>
                                        <p:tgtEl>
                                          <p:spTgt spid="107"/>
                                        </p:tgtEl>
                                      </p:cBhvr>
                                      <p:to x="100000" y="90000"/>
                                    </p:animScale>
                                    <p:animScale>
                                      <p:cBhvr>
                                        <p:cTn id="18" dur="83" decel="50000">
                                          <p:stCondLst>
                                            <p:cond delay="834"/>
                                          </p:stCondLst>
                                        </p:cTn>
                                        <p:tgtEl>
                                          <p:spTgt spid="107"/>
                                        </p:tgtEl>
                                      </p:cBhvr>
                                      <p:to x="100000" y="100000"/>
                                    </p:animScale>
                                    <p:animScale>
                                      <p:cBhvr>
                                        <p:cTn id="19" dur="13">
                                          <p:stCondLst>
                                            <p:cond delay="904"/>
                                          </p:stCondLst>
                                        </p:cTn>
                                        <p:tgtEl>
                                          <p:spTgt spid="107"/>
                                        </p:tgtEl>
                                      </p:cBhvr>
                                      <p:to x="100000" y="95000"/>
                                    </p:animScale>
                                    <p:animScale>
                                      <p:cBhvr>
                                        <p:cTn id="20" dur="83" decel="50000">
                                          <p:stCondLst>
                                            <p:cond delay="917"/>
                                          </p:stCondLst>
                                        </p:cTn>
                                        <p:tgtEl>
                                          <p:spTgt spid="107"/>
                                        </p:tgtEl>
                                      </p:cBhvr>
                                      <p:to x="100000" y="100000"/>
                                    </p:animScale>
                                  </p:childTnLst>
                                </p:cTn>
                              </p:par>
                            </p:childTnLst>
                          </p:cTn>
                        </p:par>
                        <p:par>
                          <p:cTn id="21" fill="hold">
                            <p:stCondLst>
                              <p:cond delay="1000"/>
                            </p:stCondLst>
                            <p:childTnLst>
                              <p:par>
                                <p:cTn id="22" presetID="21" presetClass="entr" presetSubtype="1"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heel(1)">
                                      <p:cBhvr>
                                        <p:cTn id="24" dur="2000"/>
                                        <p:tgtEl>
                                          <p:spTgt spid="2"/>
                                        </p:tgtEl>
                                      </p:cBhvr>
                                    </p:animEffect>
                                  </p:childTnLst>
                                </p:cTn>
                              </p:par>
                            </p:childTnLst>
                          </p:cTn>
                        </p:par>
                        <p:par>
                          <p:cTn id="25" fill="hold">
                            <p:stCondLst>
                              <p:cond delay="3000"/>
                            </p:stCondLst>
                            <p:childTnLst>
                              <p:par>
                                <p:cTn id="26" presetID="2" presetClass="entr" presetSubtype="8" fill="hold" grpId="0" nodeType="afterEffect">
                                  <p:stCondLst>
                                    <p:cond delay="0"/>
                                  </p:stCondLst>
                                  <p:childTnLst>
                                    <p:set>
                                      <p:cBhvr>
                                        <p:cTn id="27" dur="1" fill="hold">
                                          <p:stCondLst>
                                            <p:cond delay="0"/>
                                          </p:stCondLst>
                                        </p:cTn>
                                        <p:tgtEl>
                                          <p:spTgt spid="112"/>
                                        </p:tgtEl>
                                        <p:attrNameLst>
                                          <p:attrName>style.visibility</p:attrName>
                                        </p:attrNameLst>
                                      </p:cBhvr>
                                      <p:to>
                                        <p:strVal val="visible"/>
                                      </p:to>
                                    </p:set>
                                    <p:anim calcmode="lin" valueType="num">
                                      <p:cBhvr additive="base">
                                        <p:cTn id="28" dur="500" fill="hold"/>
                                        <p:tgtEl>
                                          <p:spTgt spid="112"/>
                                        </p:tgtEl>
                                        <p:attrNameLst>
                                          <p:attrName>ppt_x</p:attrName>
                                        </p:attrNameLst>
                                      </p:cBhvr>
                                      <p:tavLst>
                                        <p:tav tm="0">
                                          <p:val>
                                            <p:strVal val="0-#ppt_w/2"/>
                                          </p:val>
                                        </p:tav>
                                        <p:tav tm="100000">
                                          <p:val>
                                            <p:strVal val="#ppt_x"/>
                                          </p:val>
                                        </p:tav>
                                      </p:tavLst>
                                    </p:anim>
                                    <p:anim calcmode="lin" valueType="num">
                                      <p:cBhvr additive="base">
                                        <p:cTn id="29" dur="500" fill="hold"/>
                                        <p:tgtEl>
                                          <p:spTgt spid="112"/>
                                        </p:tgtEl>
                                        <p:attrNameLst>
                                          <p:attrName>ppt_y</p:attrName>
                                        </p:attrNameLst>
                                      </p:cBhvr>
                                      <p:tavLst>
                                        <p:tav tm="0">
                                          <p:val>
                                            <p:strVal val="#ppt_y"/>
                                          </p:val>
                                        </p:tav>
                                        <p:tav tm="100000">
                                          <p:val>
                                            <p:strVal val="#ppt_y"/>
                                          </p:val>
                                        </p:tav>
                                      </p:tavLst>
                                    </p:anim>
                                  </p:childTnLst>
                                </p:cTn>
                              </p:par>
                            </p:childTnLst>
                          </p:cTn>
                        </p:par>
                        <p:par>
                          <p:cTn id="30" fill="hold">
                            <p:stCondLst>
                              <p:cond delay="3500"/>
                            </p:stCondLst>
                            <p:childTnLst>
                              <p:par>
                                <p:cTn id="31" presetID="2" presetClass="entr" presetSubtype="8" fill="hold" grpId="0" nodeType="afterEffect">
                                  <p:stCondLst>
                                    <p:cond delay="0"/>
                                  </p:stCondLst>
                                  <p:childTnLst>
                                    <p:set>
                                      <p:cBhvr>
                                        <p:cTn id="32" dur="1" fill="hold">
                                          <p:stCondLst>
                                            <p:cond delay="0"/>
                                          </p:stCondLst>
                                        </p:cTn>
                                        <p:tgtEl>
                                          <p:spTgt spid="113"/>
                                        </p:tgtEl>
                                        <p:attrNameLst>
                                          <p:attrName>style.visibility</p:attrName>
                                        </p:attrNameLst>
                                      </p:cBhvr>
                                      <p:to>
                                        <p:strVal val="visible"/>
                                      </p:to>
                                    </p:set>
                                    <p:anim calcmode="lin" valueType="num">
                                      <p:cBhvr additive="base">
                                        <p:cTn id="33" dur="500" fill="hold"/>
                                        <p:tgtEl>
                                          <p:spTgt spid="113"/>
                                        </p:tgtEl>
                                        <p:attrNameLst>
                                          <p:attrName>ppt_x</p:attrName>
                                        </p:attrNameLst>
                                      </p:cBhvr>
                                      <p:tavLst>
                                        <p:tav tm="0">
                                          <p:val>
                                            <p:strVal val="0-#ppt_w/2"/>
                                          </p:val>
                                        </p:tav>
                                        <p:tav tm="100000">
                                          <p:val>
                                            <p:strVal val="#ppt_x"/>
                                          </p:val>
                                        </p:tav>
                                      </p:tavLst>
                                    </p:anim>
                                    <p:anim calcmode="lin" valueType="num">
                                      <p:cBhvr additive="base">
                                        <p:cTn id="34" dur="500" fill="hold"/>
                                        <p:tgtEl>
                                          <p:spTgt spid="113"/>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2" presetClass="entr" presetSubtype="2" fill="hold" grpId="0" nodeType="afterEffect">
                                  <p:stCondLst>
                                    <p:cond delay="0"/>
                                  </p:stCondLst>
                                  <p:childTnLst>
                                    <p:set>
                                      <p:cBhvr>
                                        <p:cTn id="37" dur="1" fill="hold">
                                          <p:stCondLst>
                                            <p:cond delay="0"/>
                                          </p:stCondLst>
                                        </p:cTn>
                                        <p:tgtEl>
                                          <p:spTgt spid="118"/>
                                        </p:tgtEl>
                                        <p:attrNameLst>
                                          <p:attrName>style.visibility</p:attrName>
                                        </p:attrNameLst>
                                      </p:cBhvr>
                                      <p:to>
                                        <p:strVal val="visible"/>
                                      </p:to>
                                    </p:set>
                                    <p:anim calcmode="lin" valueType="num">
                                      <p:cBhvr additive="base">
                                        <p:cTn id="38" dur="500" fill="hold"/>
                                        <p:tgtEl>
                                          <p:spTgt spid="118"/>
                                        </p:tgtEl>
                                        <p:attrNameLst>
                                          <p:attrName>ppt_x</p:attrName>
                                        </p:attrNameLst>
                                      </p:cBhvr>
                                      <p:tavLst>
                                        <p:tav tm="0">
                                          <p:val>
                                            <p:strVal val="1+#ppt_w/2"/>
                                          </p:val>
                                        </p:tav>
                                        <p:tav tm="100000">
                                          <p:val>
                                            <p:strVal val="#ppt_x"/>
                                          </p:val>
                                        </p:tav>
                                      </p:tavLst>
                                    </p:anim>
                                    <p:anim calcmode="lin" valueType="num">
                                      <p:cBhvr additive="base">
                                        <p:cTn id="39" dur="500" fill="hold"/>
                                        <p:tgtEl>
                                          <p:spTgt spid="118"/>
                                        </p:tgtEl>
                                        <p:attrNameLst>
                                          <p:attrName>ppt_y</p:attrName>
                                        </p:attrNameLst>
                                      </p:cBhvr>
                                      <p:tavLst>
                                        <p:tav tm="0">
                                          <p:val>
                                            <p:strVal val="#ppt_y"/>
                                          </p:val>
                                        </p:tav>
                                        <p:tav tm="100000">
                                          <p:val>
                                            <p:strVal val="#ppt_y"/>
                                          </p:val>
                                        </p:tav>
                                      </p:tavLst>
                                    </p:anim>
                                  </p:childTnLst>
                                </p:cTn>
                              </p:par>
                            </p:childTnLst>
                          </p:cTn>
                        </p:par>
                        <p:par>
                          <p:cTn id="40" fill="hold">
                            <p:stCondLst>
                              <p:cond delay="4500"/>
                            </p:stCondLst>
                            <p:childTnLst>
                              <p:par>
                                <p:cTn id="41" presetID="2" presetClass="entr" presetSubtype="2" fill="hold" grpId="0" nodeType="afterEffect">
                                  <p:stCondLst>
                                    <p:cond delay="0"/>
                                  </p:stCondLst>
                                  <p:childTnLst>
                                    <p:set>
                                      <p:cBhvr>
                                        <p:cTn id="42" dur="1" fill="hold">
                                          <p:stCondLst>
                                            <p:cond delay="0"/>
                                          </p:stCondLst>
                                        </p:cTn>
                                        <p:tgtEl>
                                          <p:spTgt spid="119"/>
                                        </p:tgtEl>
                                        <p:attrNameLst>
                                          <p:attrName>style.visibility</p:attrName>
                                        </p:attrNameLst>
                                      </p:cBhvr>
                                      <p:to>
                                        <p:strVal val="visible"/>
                                      </p:to>
                                    </p:set>
                                    <p:anim calcmode="lin" valueType="num">
                                      <p:cBhvr additive="base">
                                        <p:cTn id="43" dur="500" fill="hold"/>
                                        <p:tgtEl>
                                          <p:spTgt spid="119"/>
                                        </p:tgtEl>
                                        <p:attrNameLst>
                                          <p:attrName>ppt_x</p:attrName>
                                        </p:attrNameLst>
                                      </p:cBhvr>
                                      <p:tavLst>
                                        <p:tav tm="0">
                                          <p:val>
                                            <p:strVal val="1+#ppt_w/2"/>
                                          </p:val>
                                        </p:tav>
                                        <p:tav tm="100000">
                                          <p:val>
                                            <p:strVal val="#ppt_x"/>
                                          </p:val>
                                        </p:tav>
                                      </p:tavLst>
                                    </p:anim>
                                    <p:anim calcmode="lin" valueType="num">
                                      <p:cBhvr additive="base">
                                        <p:cTn id="44" dur="500" fill="hold"/>
                                        <p:tgtEl>
                                          <p:spTgt spid="119"/>
                                        </p:tgtEl>
                                        <p:attrNameLst>
                                          <p:attrName>ppt_y</p:attrName>
                                        </p:attrNameLst>
                                      </p:cBhvr>
                                      <p:tavLst>
                                        <p:tav tm="0">
                                          <p:val>
                                            <p:strVal val="#ppt_y"/>
                                          </p:val>
                                        </p:tav>
                                        <p:tav tm="100000">
                                          <p:val>
                                            <p:strVal val="#ppt_y"/>
                                          </p:val>
                                        </p:tav>
                                      </p:tavLst>
                                    </p:anim>
                                  </p:childTnLst>
                                </p:cTn>
                              </p:par>
                            </p:childTnLst>
                          </p:cTn>
                        </p:par>
                        <p:par>
                          <p:cTn id="45" fill="hold">
                            <p:stCondLst>
                              <p:cond delay="5000"/>
                            </p:stCondLst>
                            <p:childTnLst>
                              <p:par>
                                <p:cTn id="46" presetID="2" presetClass="entr" presetSubtype="8" fill="hold" grpId="0" nodeType="afterEffect">
                                  <p:stCondLst>
                                    <p:cond delay="0"/>
                                  </p:stCondLst>
                                  <p:childTnLst>
                                    <p:set>
                                      <p:cBhvr>
                                        <p:cTn id="47" dur="1" fill="hold">
                                          <p:stCondLst>
                                            <p:cond delay="0"/>
                                          </p:stCondLst>
                                        </p:cTn>
                                        <p:tgtEl>
                                          <p:spTgt spid="121"/>
                                        </p:tgtEl>
                                        <p:attrNameLst>
                                          <p:attrName>style.visibility</p:attrName>
                                        </p:attrNameLst>
                                      </p:cBhvr>
                                      <p:to>
                                        <p:strVal val="visible"/>
                                      </p:to>
                                    </p:set>
                                    <p:anim calcmode="lin" valueType="num">
                                      <p:cBhvr additive="base">
                                        <p:cTn id="48" dur="500" fill="hold"/>
                                        <p:tgtEl>
                                          <p:spTgt spid="121"/>
                                        </p:tgtEl>
                                        <p:attrNameLst>
                                          <p:attrName>ppt_x</p:attrName>
                                        </p:attrNameLst>
                                      </p:cBhvr>
                                      <p:tavLst>
                                        <p:tav tm="0">
                                          <p:val>
                                            <p:strVal val="0-#ppt_w/2"/>
                                          </p:val>
                                        </p:tav>
                                        <p:tav tm="100000">
                                          <p:val>
                                            <p:strVal val="#ppt_x"/>
                                          </p:val>
                                        </p:tav>
                                      </p:tavLst>
                                    </p:anim>
                                    <p:anim calcmode="lin" valueType="num">
                                      <p:cBhvr additive="base">
                                        <p:cTn id="49" dur="500" fill="hold"/>
                                        <p:tgtEl>
                                          <p:spTgt spid="121"/>
                                        </p:tgtEl>
                                        <p:attrNameLst>
                                          <p:attrName>ppt_y</p:attrName>
                                        </p:attrNameLst>
                                      </p:cBhvr>
                                      <p:tavLst>
                                        <p:tav tm="0">
                                          <p:val>
                                            <p:strVal val="#ppt_y"/>
                                          </p:val>
                                        </p:tav>
                                        <p:tav tm="100000">
                                          <p:val>
                                            <p:strVal val="#ppt_y"/>
                                          </p:val>
                                        </p:tav>
                                      </p:tavLst>
                                    </p:anim>
                                  </p:childTnLst>
                                </p:cTn>
                              </p:par>
                            </p:childTnLst>
                          </p:cTn>
                        </p:par>
                        <p:par>
                          <p:cTn id="50" fill="hold">
                            <p:stCondLst>
                              <p:cond delay="5500"/>
                            </p:stCondLst>
                            <p:childTnLst>
                              <p:par>
                                <p:cTn id="51" presetID="2" presetClass="entr" presetSubtype="8" fill="hold" nodeType="afterEffect">
                                  <p:stCondLst>
                                    <p:cond delay="0"/>
                                  </p:stCondLst>
                                  <p:childTnLst>
                                    <p:set>
                                      <p:cBhvr>
                                        <p:cTn id="52" dur="1" fill="hold">
                                          <p:stCondLst>
                                            <p:cond delay="0"/>
                                          </p:stCondLst>
                                        </p:cTn>
                                        <p:tgtEl>
                                          <p:spTgt spid="122">
                                            <p:txEl>
                                              <p:pRg st="0" end="0"/>
                                            </p:txEl>
                                          </p:spTgt>
                                        </p:tgtEl>
                                        <p:attrNameLst>
                                          <p:attrName>style.visibility</p:attrName>
                                        </p:attrNameLst>
                                      </p:cBhvr>
                                      <p:to>
                                        <p:strVal val="visible"/>
                                      </p:to>
                                    </p:set>
                                    <p:anim calcmode="lin" valueType="num">
                                      <p:cBhvr additive="base">
                                        <p:cTn id="53" dur="500" fill="hold"/>
                                        <p:tgtEl>
                                          <p:spTgt spid="122">
                                            <p:txEl>
                                              <p:pRg st="0" end="0"/>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122">
                                            <p:txEl>
                                              <p:pRg st="0" end="0"/>
                                            </p:txEl>
                                          </p:spTgt>
                                        </p:tgtEl>
                                        <p:attrNameLst>
                                          <p:attrName>ppt_y</p:attrName>
                                        </p:attrNameLst>
                                      </p:cBhvr>
                                      <p:tavLst>
                                        <p:tav tm="0">
                                          <p:val>
                                            <p:strVal val="#ppt_y"/>
                                          </p:val>
                                        </p:tav>
                                        <p:tav tm="100000">
                                          <p:val>
                                            <p:strVal val="#ppt_y"/>
                                          </p:val>
                                        </p:tav>
                                      </p:tavLst>
                                    </p:anim>
                                  </p:childTnLst>
                                </p:cTn>
                              </p:par>
                            </p:childTnLst>
                          </p:cTn>
                        </p:par>
                        <p:par>
                          <p:cTn id="55" fill="hold">
                            <p:stCondLst>
                              <p:cond delay="6000"/>
                            </p:stCondLst>
                            <p:childTnLst>
                              <p:par>
                                <p:cTn id="56" presetID="2" presetClass="entr" presetSubtype="2" fill="hold" grpId="0" nodeType="afterEffect">
                                  <p:stCondLst>
                                    <p:cond delay="0"/>
                                  </p:stCondLst>
                                  <p:childTnLst>
                                    <p:set>
                                      <p:cBhvr>
                                        <p:cTn id="57" dur="1" fill="hold">
                                          <p:stCondLst>
                                            <p:cond delay="0"/>
                                          </p:stCondLst>
                                        </p:cTn>
                                        <p:tgtEl>
                                          <p:spTgt spid="115"/>
                                        </p:tgtEl>
                                        <p:attrNameLst>
                                          <p:attrName>style.visibility</p:attrName>
                                        </p:attrNameLst>
                                      </p:cBhvr>
                                      <p:to>
                                        <p:strVal val="visible"/>
                                      </p:to>
                                    </p:set>
                                    <p:anim calcmode="lin" valueType="num">
                                      <p:cBhvr additive="base">
                                        <p:cTn id="58" dur="500" fill="hold"/>
                                        <p:tgtEl>
                                          <p:spTgt spid="115"/>
                                        </p:tgtEl>
                                        <p:attrNameLst>
                                          <p:attrName>ppt_x</p:attrName>
                                        </p:attrNameLst>
                                      </p:cBhvr>
                                      <p:tavLst>
                                        <p:tav tm="0">
                                          <p:val>
                                            <p:strVal val="1+#ppt_w/2"/>
                                          </p:val>
                                        </p:tav>
                                        <p:tav tm="100000">
                                          <p:val>
                                            <p:strVal val="#ppt_x"/>
                                          </p:val>
                                        </p:tav>
                                      </p:tavLst>
                                    </p:anim>
                                    <p:anim calcmode="lin" valueType="num">
                                      <p:cBhvr additive="base">
                                        <p:cTn id="59" dur="500" fill="hold"/>
                                        <p:tgtEl>
                                          <p:spTgt spid="115"/>
                                        </p:tgtEl>
                                        <p:attrNameLst>
                                          <p:attrName>ppt_y</p:attrName>
                                        </p:attrNameLst>
                                      </p:cBhvr>
                                      <p:tavLst>
                                        <p:tav tm="0">
                                          <p:val>
                                            <p:strVal val="#ppt_y"/>
                                          </p:val>
                                        </p:tav>
                                        <p:tav tm="100000">
                                          <p:val>
                                            <p:strVal val="#ppt_y"/>
                                          </p:val>
                                        </p:tav>
                                      </p:tavLst>
                                    </p:anim>
                                  </p:childTnLst>
                                </p:cTn>
                              </p:par>
                            </p:childTnLst>
                          </p:cTn>
                        </p:par>
                        <p:par>
                          <p:cTn id="60" fill="hold">
                            <p:stCondLst>
                              <p:cond delay="6500"/>
                            </p:stCondLst>
                            <p:childTnLst>
                              <p:par>
                                <p:cTn id="61" presetID="2" presetClass="entr" presetSubtype="2" fill="hold" nodeType="afterEffect">
                                  <p:stCondLst>
                                    <p:cond delay="0"/>
                                  </p:stCondLst>
                                  <p:childTnLst>
                                    <p:set>
                                      <p:cBhvr>
                                        <p:cTn id="62" dur="1" fill="hold">
                                          <p:stCondLst>
                                            <p:cond delay="0"/>
                                          </p:stCondLst>
                                        </p:cTn>
                                        <p:tgtEl>
                                          <p:spTgt spid="116">
                                            <p:txEl>
                                              <p:pRg st="0" end="0"/>
                                            </p:txEl>
                                          </p:spTgt>
                                        </p:tgtEl>
                                        <p:attrNameLst>
                                          <p:attrName>style.visibility</p:attrName>
                                        </p:attrNameLst>
                                      </p:cBhvr>
                                      <p:to>
                                        <p:strVal val="visible"/>
                                      </p:to>
                                    </p:set>
                                    <p:anim calcmode="lin" valueType="num">
                                      <p:cBhvr additive="base">
                                        <p:cTn id="63" dur="500" fill="hold"/>
                                        <p:tgtEl>
                                          <p:spTgt spid="116">
                                            <p:txEl>
                                              <p:pRg st="0" end="0"/>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11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113" grpId="0"/>
      <p:bldP spid="115" grpId="0"/>
      <p:bldP spid="118" grpId="0"/>
      <p:bldP spid="119" grpId="0"/>
      <p:bldP spid="1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395645" y="2284081"/>
            <a:ext cx="3392861" cy="3392861"/>
          </a:xfrm>
          <a:prstGeom prst="ellipse">
            <a:avLst/>
          </a:prstGeom>
          <a:noFill/>
          <a:ln w="28575">
            <a:solidFill>
              <a:srgbClr val="FFCF88"/>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3" name="椭圆 2"/>
          <p:cNvSpPr/>
          <p:nvPr/>
        </p:nvSpPr>
        <p:spPr>
          <a:xfrm>
            <a:off x="1839825" y="2728261"/>
            <a:ext cx="2504500" cy="2504501"/>
          </a:xfrm>
          <a:prstGeom prst="ellipse">
            <a:avLst/>
          </a:prstGeom>
          <a:noFill/>
          <a:ln w="57150">
            <a:solidFill>
              <a:srgbClr val="FFCF88"/>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 name="椭圆 3"/>
          <p:cNvSpPr/>
          <p:nvPr/>
        </p:nvSpPr>
        <p:spPr>
          <a:xfrm>
            <a:off x="2222084" y="3146816"/>
            <a:ext cx="1703688" cy="1703688"/>
          </a:xfrm>
          <a:prstGeom prst="ellipse">
            <a:avLst/>
          </a:prstGeom>
          <a:noFill/>
          <a:ln w="76200">
            <a:solidFill>
              <a:srgbClr val="FFCF88"/>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8" name="Rectangle 88"/>
          <p:cNvSpPr>
            <a:spLocks noChangeArrowheads="1"/>
          </p:cNvSpPr>
          <p:nvPr/>
        </p:nvSpPr>
        <p:spPr bwMode="auto">
          <a:xfrm>
            <a:off x="6357856" y="2807518"/>
            <a:ext cx="818536" cy="482001"/>
          </a:xfrm>
          <a:prstGeom prst="rect">
            <a:avLst/>
          </a:prstGeom>
          <a:solidFill>
            <a:srgbClr val="FFCF88"/>
          </a:solidFill>
          <a:ln>
            <a:noFill/>
          </a:ln>
          <a:effectLst/>
        </p:spPr>
        <p:txBody>
          <a:bodyPr wrap="none" anchor="ctr"/>
          <a:lstStyle/>
          <a:p>
            <a:endParaRPr lang="zh-CN" altLang="en-US" sz="4000" b="1">
              <a:latin typeface="Arial" panose="020B0604020202020204" pitchFamily="34" charset="0"/>
              <a:ea typeface="宋体" panose="02010600030101010101" pitchFamily="2" charset="-122"/>
            </a:endParaRPr>
          </a:p>
        </p:txBody>
      </p:sp>
      <p:sp>
        <p:nvSpPr>
          <p:cNvPr id="9" name="AutoShape 89"/>
          <p:cNvSpPr>
            <a:spLocks noChangeArrowheads="1"/>
          </p:cNvSpPr>
          <p:nvPr/>
        </p:nvSpPr>
        <p:spPr bwMode="auto">
          <a:xfrm>
            <a:off x="7176392" y="2726003"/>
            <a:ext cx="3583971" cy="643259"/>
          </a:xfrm>
          <a:prstGeom prst="roundRect">
            <a:avLst>
              <a:gd name="adj" fmla="val 16667"/>
            </a:avLst>
          </a:prstGeom>
          <a:noFill/>
          <a:ln w="25400">
            <a:solidFill>
              <a:schemeClr val="bg1"/>
            </a:solidFill>
            <a:prstDash val="sysDot"/>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b="1">
                <a:solidFill>
                  <a:schemeClr val="tx1"/>
                </a:solidFill>
                <a:latin typeface="Arial" panose="020B0604020202020204" pitchFamily="34" charset="0"/>
                <a:ea typeface="宋体" panose="02010600030101010101" pitchFamily="2" charset="-122"/>
              </a:defRPr>
            </a:lvl1pPr>
            <a:lvl2pPr marL="742950" indent="-285750" eaLnBrk="0" hangingPunct="0">
              <a:defRPr sz="4000" b="1">
                <a:solidFill>
                  <a:schemeClr val="tx1"/>
                </a:solidFill>
                <a:latin typeface="Arial" panose="020B0604020202020204" pitchFamily="34" charset="0"/>
                <a:ea typeface="宋体" panose="02010600030101010101" pitchFamily="2" charset="-122"/>
              </a:defRPr>
            </a:lvl2pPr>
            <a:lvl3pPr marL="1143000" indent="-228600" eaLnBrk="0" hangingPunct="0">
              <a:defRPr sz="4000" b="1">
                <a:solidFill>
                  <a:schemeClr val="tx1"/>
                </a:solidFill>
                <a:latin typeface="Arial" panose="020B0604020202020204" pitchFamily="34" charset="0"/>
                <a:ea typeface="宋体" panose="02010600030101010101" pitchFamily="2" charset="-122"/>
              </a:defRPr>
            </a:lvl3pPr>
            <a:lvl4pPr marL="1600200" indent="-228600" eaLnBrk="0" hangingPunct="0">
              <a:defRPr sz="4000" b="1">
                <a:solidFill>
                  <a:schemeClr val="tx1"/>
                </a:solidFill>
                <a:latin typeface="Arial" panose="020B0604020202020204" pitchFamily="34" charset="0"/>
                <a:ea typeface="宋体" panose="02010600030101010101" pitchFamily="2" charset="-122"/>
              </a:defRPr>
            </a:lvl4pPr>
            <a:lvl5pPr marL="2057400" indent="-228600" eaLnBrk="0" hangingPunct="0">
              <a:defRPr sz="40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0" name="Oval 75"/>
          <p:cNvSpPr>
            <a:spLocks noChangeArrowheads="1"/>
          </p:cNvSpPr>
          <p:nvPr/>
        </p:nvSpPr>
        <p:spPr bwMode="auto">
          <a:xfrm>
            <a:off x="3038849" y="3025429"/>
            <a:ext cx="242774" cy="242772"/>
          </a:xfrm>
          <a:prstGeom prst="ellipse">
            <a:avLst/>
          </a:prstGeom>
          <a:solidFill>
            <a:srgbClr val="E8D0A0"/>
          </a:solidFill>
          <a:ln w="28575">
            <a:solidFill>
              <a:schemeClr val="bg1"/>
            </a:solidFill>
            <a:round/>
          </a:ln>
          <a:effectLst/>
        </p:spPr>
        <p:txBody>
          <a:bodyPr wrap="none" anchor="ctr"/>
          <a:lstStyle>
            <a:lvl1pPr eaLnBrk="0" hangingPunct="0">
              <a:defRPr sz="4000" b="1">
                <a:solidFill>
                  <a:schemeClr val="tx1"/>
                </a:solidFill>
                <a:latin typeface="Arial" panose="020B0604020202020204" pitchFamily="34" charset="0"/>
                <a:ea typeface="宋体" panose="02010600030101010101" pitchFamily="2" charset="-122"/>
              </a:defRPr>
            </a:lvl1pPr>
            <a:lvl2pPr marL="742950" indent="-285750" eaLnBrk="0" hangingPunct="0">
              <a:defRPr sz="4000" b="1">
                <a:solidFill>
                  <a:schemeClr val="tx1"/>
                </a:solidFill>
                <a:latin typeface="Arial" panose="020B0604020202020204" pitchFamily="34" charset="0"/>
                <a:ea typeface="宋体" panose="02010600030101010101" pitchFamily="2" charset="-122"/>
              </a:defRPr>
            </a:lvl2pPr>
            <a:lvl3pPr marL="1143000" indent="-228600" eaLnBrk="0" hangingPunct="0">
              <a:defRPr sz="4000" b="1">
                <a:solidFill>
                  <a:schemeClr val="tx1"/>
                </a:solidFill>
                <a:latin typeface="Arial" panose="020B0604020202020204" pitchFamily="34" charset="0"/>
                <a:ea typeface="宋体" panose="02010600030101010101" pitchFamily="2" charset="-122"/>
              </a:defRPr>
            </a:lvl3pPr>
            <a:lvl4pPr marL="1600200" indent="-228600" eaLnBrk="0" hangingPunct="0">
              <a:defRPr sz="4000" b="1">
                <a:solidFill>
                  <a:schemeClr val="tx1"/>
                </a:solidFill>
                <a:latin typeface="Arial" panose="020B0604020202020204" pitchFamily="34" charset="0"/>
                <a:ea typeface="宋体" panose="02010600030101010101" pitchFamily="2" charset="-122"/>
              </a:defRPr>
            </a:lvl4pPr>
            <a:lvl5pPr marL="2057400" indent="-228600" eaLnBrk="0" hangingPunct="0">
              <a:defRPr sz="40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nvGrpSpPr>
          <p:cNvPr id="12" name="组合 11"/>
          <p:cNvGrpSpPr/>
          <p:nvPr/>
        </p:nvGrpSpPr>
        <p:grpSpPr>
          <a:xfrm>
            <a:off x="6357856" y="1402194"/>
            <a:ext cx="4402507" cy="643259"/>
            <a:chOff x="4539571" y="1345332"/>
            <a:chExt cx="3272789" cy="478194"/>
          </a:xfrm>
        </p:grpSpPr>
        <p:sp>
          <p:nvSpPr>
            <p:cNvPr id="14" name="Rectangle 77"/>
            <p:cNvSpPr>
              <a:spLocks noChangeArrowheads="1"/>
            </p:cNvSpPr>
            <p:nvPr/>
          </p:nvSpPr>
          <p:spPr bwMode="auto">
            <a:xfrm>
              <a:off x="4539571" y="1405930"/>
              <a:ext cx="608493" cy="358316"/>
            </a:xfrm>
            <a:prstGeom prst="rect">
              <a:avLst/>
            </a:prstGeom>
            <a:solidFill>
              <a:srgbClr val="FFCF88"/>
            </a:solidFill>
            <a:ln>
              <a:noFill/>
            </a:ln>
            <a:effectLst/>
          </p:spPr>
          <p:txBody>
            <a:bodyPr wrap="none" anchor="ctr"/>
            <a:lstStyle>
              <a:lvl1pPr eaLnBrk="0" hangingPunct="0">
                <a:defRPr sz="4000" b="1">
                  <a:solidFill>
                    <a:schemeClr val="tx1"/>
                  </a:solidFill>
                  <a:latin typeface="Arial" panose="020B0604020202020204" pitchFamily="34" charset="0"/>
                  <a:ea typeface="宋体" panose="02010600030101010101" pitchFamily="2" charset="-122"/>
                </a:defRPr>
              </a:lvl1pPr>
              <a:lvl2pPr marL="742950" indent="-285750" eaLnBrk="0" hangingPunct="0">
                <a:defRPr sz="4000" b="1">
                  <a:solidFill>
                    <a:schemeClr val="tx1"/>
                  </a:solidFill>
                  <a:latin typeface="Arial" panose="020B0604020202020204" pitchFamily="34" charset="0"/>
                  <a:ea typeface="宋体" panose="02010600030101010101" pitchFamily="2" charset="-122"/>
                </a:defRPr>
              </a:lvl2pPr>
              <a:lvl3pPr marL="1143000" indent="-228600" eaLnBrk="0" hangingPunct="0">
                <a:defRPr sz="4000" b="1">
                  <a:solidFill>
                    <a:schemeClr val="tx1"/>
                  </a:solidFill>
                  <a:latin typeface="Arial" panose="020B0604020202020204" pitchFamily="34" charset="0"/>
                  <a:ea typeface="宋体" panose="02010600030101010101" pitchFamily="2" charset="-122"/>
                </a:defRPr>
              </a:lvl3pPr>
              <a:lvl4pPr marL="1600200" indent="-228600" eaLnBrk="0" hangingPunct="0">
                <a:defRPr sz="4000" b="1">
                  <a:solidFill>
                    <a:schemeClr val="tx1"/>
                  </a:solidFill>
                  <a:latin typeface="Arial" panose="020B0604020202020204" pitchFamily="34" charset="0"/>
                  <a:ea typeface="宋体" panose="02010600030101010101" pitchFamily="2" charset="-122"/>
                </a:defRPr>
              </a:lvl4pPr>
              <a:lvl5pPr marL="2057400" indent="-228600" eaLnBrk="0" hangingPunct="0">
                <a:defRPr sz="40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9pPr>
            </a:lstStyle>
            <a:p>
              <a:pPr eaLnBrk="1" hangingPunct="1"/>
              <a:endParaRPr lang="zh-CN" altLang="en-US" dirty="0"/>
            </a:p>
          </p:txBody>
        </p:sp>
        <p:sp>
          <p:nvSpPr>
            <p:cNvPr id="15" name="AutoShape 78"/>
            <p:cNvSpPr>
              <a:spLocks noChangeArrowheads="1"/>
            </p:cNvSpPr>
            <p:nvPr/>
          </p:nvSpPr>
          <p:spPr bwMode="auto">
            <a:xfrm>
              <a:off x="5148064" y="1345332"/>
              <a:ext cx="2664296" cy="478194"/>
            </a:xfrm>
            <a:prstGeom prst="roundRect">
              <a:avLst>
                <a:gd name="adj" fmla="val 16667"/>
              </a:avLst>
            </a:prstGeom>
            <a:noFill/>
            <a:ln w="25400">
              <a:solidFill>
                <a:schemeClr val="bg1"/>
              </a:solidFill>
              <a:prstDash val="sysDot"/>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b="1">
                  <a:solidFill>
                    <a:schemeClr val="tx1"/>
                  </a:solidFill>
                  <a:latin typeface="Arial" panose="020B0604020202020204" pitchFamily="34" charset="0"/>
                  <a:ea typeface="宋体" panose="02010600030101010101" pitchFamily="2" charset="-122"/>
                </a:defRPr>
              </a:lvl1pPr>
              <a:lvl2pPr marL="742950" indent="-285750" eaLnBrk="0" hangingPunct="0">
                <a:defRPr sz="4000" b="1">
                  <a:solidFill>
                    <a:schemeClr val="tx1"/>
                  </a:solidFill>
                  <a:latin typeface="Arial" panose="020B0604020202020204" pitchFamily="34" charset="0"/>
                  <a:ea typeface="宋体" panose="02010600030101010101" pitchFamily="2" charset="-122"/>
                </a:defRPr>
              </a:lvl2pPr>
              <a:lvl3pPr marL="1143000" indent="-228600" eaLnBrk="0" hangingPunct="0">
                <a:defRPr sz="4000" b="1">
                  <a:solidFill>
                    <a:schemeClr val="tx1"/>
                  </a:solidFill>
                  <a:latin typeface="Arial" panose="020B0604020202020204" pitchFamily="34" charset="0"/>
                  <a:ea typeface="宋体" panose="02010600030101010101" pitchFamily="2" charset="-122"/>
                </a:defRPr>
              </a:lvl3pPr>
              <a:lvl4pPr marL="1600200" indent="-228600" eaLnBrk="0" hangingPunct="0">
                <a:defRPr sz="4000" b="1">
                  <a:solidFill>
                    <a:schemeClr val="tx1"/>
                  </a:solidFill>
                  <a:latin typeface="Arial" panose="020B0604020202020204" pitchFamily="34" charset="0"/>
                  <a:ea typeface="宋体" panose="02010600030101010101" pitchFamily="2" charset="-122"/>
                </a:defRPr>
              </a:lvl4pPr>
              <a:lvl5pPr marL="2057400" indent="-228600" eaLnBrk="0" hangingPunct="0">
                <a:defRPr sz="40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sp>
        <p:nvSpPr>
          <p:cNvPr id="13" name="Rectangle 83"/>
          <p:cNvSpPr>
            <a:spLocks noChangeArrowheads="1"/>
          </p:cNvSpPr>
          <p:nvPr/>
        </p:nvSpPr>
        <p:spPr bwMode="auto">
          <a:xfrm>
            <a:off x="7382444" y="1492991"/>
            <a:ext cx="23615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b="1">
                <a:solidFill>
                  <a:schemeClr val="tx1"/>
                </a:solidFill>
                <a:latin typeface="Arial" panose="020B0604020202020204" pitchFamily="34" charset="0"/>
                <a:ea typeface="宋体" panose="02010600030101010101" pitchFamily="2" charset="-122"/>
              </a:defRPr>
            </a:lvl1pPr>
            <a:lvl2pPr marL="742950" indent="-285750" eaLnBrk="0" hangingPunct="0">
              <a:defRPr sz="4000" b="1">
                <a:solidFill>
                  <a:schemeClr val="tx1"/>
                </a:solidFill>
                <a:latin typeface="Arial" panose="020B0604020202020204" pitchFamily="34" charset="0"/>
                <a:ea typeface="宋体" panose="02010600030101010101" pitchFamily="2" charset="-122"/>
              </a:defRPr>
            </a:lvl2pPr>
            <a:lvl3pPr marL="1143000" indent="-228600" eaLnBrk="0" hangingPunct="0">
              <a:defRPr sz="4000" b="1">
                <a:solidFill>
                  <a:schemeClr val="tx1"/>
                </a:solidFill>
                <a:latin typeface="Arial" panose="020B0604020202020204" pitchFamily="34" charset="0"/>
                <a:ea typeface="宋体" panose="02010600030101010101" pitchFamily="2" charset="-122"/>
              </a:defRPr>
            </a:lvl3pPr>
            <a:lvl4pPr marL="1600200" indent="-228600" eaLnBrk="0" hangingPunct="0">
              <a:defRPr sz="4000" b="1">
                <a:solidFill>
                  <a:schemeClr val="tx1"/>
                </a:solidFill>
                <a:latin typeface="Arial" panose="020B0604020202020204" pitchFamily="34" charset="0"/>
                <a:ea typeface="宋体" panose="02010600030101010101" pitchFamily="2" charset="-122"/>
              </a:defRPr>
            </a:lvl4pPr>
            <a:lvl5pPr marL="2057400" indent="-228600" eaLnBrk="0" hangingPunct="0">
              <a:defRPr sz="40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9pPr>
          </a:lstStyle>
          <a:p>
            <a:pPr eaLnBrk="1" hangingPunct="1"/>
            <a:r>
              <a:rPr lang="zh-CN" altLang="en-US" sz="2400" dirty="0">
                <a:solidFill>
                  <a:schemeClr val="bg2"/>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请输入标题内容</a:t>
            </a:r>
          </a:p>
        </p:txBody>
      </p:sp>
      <p:sp>
        <p:nvSpPr>
          <p:cNvPr id="19" name="Rectangle 95"/>
          <p:cNvSpPr>
            <a:spLocks noChangeArrowheads="1"/>
          </p:cNvSpPr>
          <p:nvPr/>
        </p:nvSpPr>
        <p:spPr bwMode="auto">
          <a:xfrm>
            <a:off x="6357856" y="4131326"/>
            <a:ext cx="818536" cy="482001"/>
          </a:xfrm>
          <a:prstGeom prst="rect">
            <a:avLst/>
          </a:prstGeom>
          <a:solidFill>
            <a:srgbClr val="FFCF88"/>
          </a:solidFill>
          <a:ln>
            <a:noFill/>
          </a:ln>
          <a:effectLst/>
        </p:spPr>
        <p:txBody>
          <a:bodyPr wrap="none" anchor="ctr"/>
          <a:lstStyle/>
          <a:p>
            <a:endParaRPr lang="zh-CN" altLang="en-US" sz="4000" b="1">
              <a:latin typeface="Arial" panose="020B0604020202020204" pitchFamily="34" charset="0"/>
              <a:ea typeface="宋体" panose="02010600030101010101" pitchFamily="2" charset="-122"/>
            </a:endParaRPr>
          </a:p>
        </p:txBody>
      </p:sp>
      <p:sp>
        <p:nvSpPr>
          <p:cNvPr id="20" name="AutoShape 96"/>
          <p:cNvSpPr>
            <a:spLocks noChangeArrowheads="1"/>
          </p:cNvSpPr>
          <p:nvPr/>
        </p:nvSpPr>
        <p:spPr bwMode="auto">
          <a:xfrm>
            <a:off x="7176392" y="4049811"/>
            <a:ext cx="3583971" cy="643259"/>
          </a:xfrm>
          <a:prstGeom prst="roundRect">
            <a:avLst>
              <a:gd name="adj" fmla="val 16667"/>
            </a:avLst>
          </a:prstGeom>
          <a:noFill/>
          <a:ln w="25400">
            <a:solidFill>
              <a:schemeClr val="bg1"/>
            </a:solidFill>
            <a:prstDash val="sysDot"/>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b="1">
                <a:solidFill>
                  <a:schemeClr val="tx1"/>
                </a:solidFill>
                <a:latin typeface="Arial" panose="020B0604020202020204" pitchFamily="34" charset="0"/>
                <a:ea typeface="宋体" panose="02010600030101010101" pitchFamily="2" charset="-122"/>
              </a:defRPr>
            </a:lvl1pPr>
            <a:lvl2pPr marL="742950" indent="-285750" eaLnBrk="0" hangingPunct="0">
              <a:defRPr sz="4000" b="1">
                <a:solidFill>
                  <a:schemeClr val="tx1"/>
                </a:solidFill>
                <a:latin typeface="Arial" panose="020B0604020202020204" pitchFamily="34" charset="0"/>
                <a:ea typeface="宋体" panose="02010600030101010101" pitchFamily="2" charset="-122"/>
              </a:defRPr>
            </a:lvl2pPr>
            <a:lvl3pPr marL="1143000" indent="-228600" eaLnBrk="0" hangingPunct="0">
              <a:defRPr sz="4000" b="1">
                <a:solidFill>
                  <a:schemeClr val="tx1"/>
                </a:solidFill>
                <a:latin typeface="Arial" panose="020B0604020202020204" pitchFamily="34" charset="0"/>
                <a:ea typeface="宋体" panose="02010600030101010101" pitchFamily="2" charset="-122"/>
              </a:defRPr>
            </a:lvl3pPr>
            <a:lvl4pPr marL="1600200" indent="-228600" eaLnBrk="0" hangingPunct="0">
              <a:defRPr sz="4000" b="1">
                <a:solidFill>
                  <a:schemeClr val="tx1"/>
                </a:solidFill>
                <a:latin typeface="Arial" panose="020B0604020202020204" pitchFamily="34" charset="0"/>
                <a:ea typeface="宋体" panose="02010600030101010101" pitchFamily="2" charset="-122"/>
              </a:defRPr>
            </a:lvl4pPr>
            <a:lvl5pPr marL="2057400" indent="-228600" eaLnBrk="0" hangingPunct="0">
              <a:defRPr sz="40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4" name="Rectangle 102"/>
          <p:cNvSpPr>
            <a:spLocks noChangeArrowheads="1"/>
          </p:cNvSpPr>
          <p:nvPr/>
        </p:nvSpPr>
        <p:spPr bwMode="auto">
          <a:xfrm>
            <a:off x="6357856" y="5455137"/>
            <a:ext cx="818536" cy="482001"/>
          </a:xfrm>
          <a:prstGeom prst="rect">
            <a:avLst/>
          </a:prstGeom>
          <a:solidFill>
            <a:srgbClr val="FFCF88"/>
          </a:solidFill>
          <a:ln>
            <a:noFill/>
          </a:ln>
          <a:effectLst/>
        </p:spPr>
        <p:txBody>
          <a:bodyPr wrap="none" anchor="ctr"/>
          <a:lstStyle/>
          <a:p>
            <a:endParaRPr lang="zh-CN" altLang="en-US" sz="4000" b="1">
              <a:latin typeface="Arial" panose="020B0604020202020204" pitchFamily="34" charset="0"/>
              <a:ea typeface="宋体" panose="02010600030101010101" pitchFamily="2" charset="-122"/>
            </a:endParaRPr>
          </a:p>
        </p:txBody>
      </p:sp>
      <p:sp>
        <p:nvSpPr>
          <p:cNvPr id="25" name="AutoShape 103"/>
          <p:cNvSpPr>
            <a:spLocks noChangeArrowheads="1"/>
          </p:cNvSpPr>
          <p:nvPr/>
        </p:nvSpPr>
        <p:spPr bwMode="auto">
          <a:xfrm>
            <a:off x="7176392" y="5373622"/>
            <a:ext cx="3583971" cy="643259"/>
          </a:xfrm>
          <a:prstGeom prst="roundRect">
            <a:avLst>
              <a:gd name="adj" fmla="val 16667"/>
            </a:avLst>
          </a:prstGeom>
          <a:noFill/>
          <a:ln w="25400">
            <a:solidFill>
              <a:schemeClr val="bg1"/>
            </a:solidFill>
            <a:prstDash val="sysDot"/>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b="1">
                <a:solidFill>
                  <a:schemeClr val="tx1"/>
                </a:solidFill>
                <a:latin typeface="Arial" panose="020B0604020202020204" pitchFamily="34" charset="0"/>
                <a:ea typeface="宋体" panose="02010600030101010101" pitchFamily="2" charset="-122"/>
              </a:defRPr>
            </a:lvl1pPr>
            <a:lvl2pPr marL="742950" indent="-285750" eaLnBrk="0" hangingPunct="0">
              <a:defRPr sz="4000" b="1">
                <a:solidFill>
                  <a:schemeClr val="tx1"/>
                </a:solidFill>
                <a:latin typeface="Arial" panose="020B0604020202020204" pitchFamily="34" charset="0"/>
                <a:ea typeface="宋体" panose="02010600030101010101" pitchFamily="2" charset="-122"/>
              </a:defRPr>
            </a:lvl2pPr>
            <a:lvl3pPr marL="1143000" indent="-228600" eaLnBrk="0" hangingPunct="0">
              <a:defRPr sz="4000" b="1">
                <a:solidFill>
                  <a:schemeClr val="tx1"/>
                </a:solidFill>
                <a:latin typeface="Arial" panose="020B0604020202020204" pitchFamily="34" charset="0"/>
                <a:ea typeface="宋体" panose="02010600030101010101" pitchFamily="2" charset="-122"/>
              </a:defRPr>
            </a:lvl3pPr>
            <a:lvl4pPr marL="1600200" indent="-228600" eaLnBrk="0" hangingPunct="0">
              <a:defRPr sz="4000" b="1">
                <a:solidFill>
                  <a:schemeClr val="tx1"/>
                </a:solidFill>
                <a:latin typeface="Arial" panose="020B0604020202020204" pitchFamily="34" charset="0"/>
                <a:ea typeface="宋体" panose="02010600030101010101" pitchFamily="2" charset="-122"/>
              </a:defRPr>
            </a:lvl4pPr>
            <a:lvl5pPr marL="2057400" indent="-228600" eaLnBrk="0" hangingPunct="0">
              <a:defRPr sz="40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6" name="Freeform 5"/>
          <p:cNvSpPr/>
          <p:nvPr/>
        </p:nvSpPr>
        <p:spPr bwMode="auto">
          <a:xfrm flipV="1">
            <a:off x="3201478" y="1723820"/>
            <a:ext cx="3156380" cy="1323809"/>
          </a:xfrm>
          <a:custGeom>
            <a:avLst/>
            <a:gdLst>
              <a:gd name="T0" fmla="*/ 0 w 30411"/>
              <a:gd name="T1" fmla="*/ 0 h 15182"/>
              <a:gd name="T2" fmla="*/ 8766 w 30411"/>
              <a:gd name="T3" fmla="*/ 15182 h 15182"/>
              <a:gd name="T4" fmla="*/ 30411 w 30411"/>
              <a:gd name="T5" fmla="*/ 15182 h 15182"/>
            </a:gdLst>
            <a:ahLst/>
            <a:cxnLst>
              <a:cxn ang="0">
                <a:pos x="T0" y="T1"/>
              </a:cxn>
              <a:cxn ang="0">
                <a:pos x="T2" y="T3"/>
              </a:cxn>
              <a:cxn ang="0">
                <a:pos x="T4" y="T5"/>
              </a:cxn>
            </a:cxnLst>
            <a:rect l="0" t="0" r="r" b="b"/>
            <a:pathLst>
              <a:path w="30411" h="15182">
                <a:moveTo>
                  <a:pt x="0" y="0"/>
                </a:moveTo>
                <a:lnTo>
                  <a:pt x="8766" y="15182"/>
                </a:lnTo>
                <a:lnTo>
                  <a:pt x="30411" y="15182"/>
                </a:lnTo>
              </a:path>
            </a:pathLst>
          </a:custGeom>
          <a:noFill/>
          <a:ln w="28575">
            <a:solidFill>
              <a:srgbClr val="FFCF88"/>
            </a:solidFill>
            <a:round/>
          </a:ln>
          <a:effectLst/>
        </p:spPr>
        <p:txBody>
          <a:bodyPr wrap="none" anchor="ctr"/>
          <a:lstStyle/>
          <a:p>
            <a:endParaRPr lang="zh-CN" altLang="en-US" sz="4000" b="1">
              <a:latin typeface="Arial" panose="020B0604020202020204" pitchFamily="34" charset="0"/>
              <a:ea typeface="宋体" panose="02010600030101010101" pitchFamily="2" charset="-122"/>
            </a:endParaRPr>
          </a:p>
        </p:txBody>
      </p:sp>
      <p:sp>
        <p:nvSpPr>
          <p:cNvPr id="27" name="Oval 75"/>
          <p:cNvSpPr>
            <a:spLocks noChangeArrowheads="1"/>
          </p:cNvSpPr>
          <p:nvPr/>
        </p:nvSpPr>
        <p:spPr bwMode="auto">
          <a:xfrm>
            <a:off x="4126774" y="3412062"/>
            <a:ext cx="242774" cy="242772"/>
          </a:xfrm>
          <a:prstGeom prst="ellipse">
            <a:avLst/>
          </a:prstGeom>
          <a:solidFill>
            <a:srgbClr val="E8D0A0"/>
          </a:solidFill>
          <a:ln w="28575">
            <a:solidFill>
              <a:schemeClr val="bg1"/>
            </a:solidFill>
            <a:round/>
          </a:ln>
          <a:effectLst/>
        </p:spPr>
        <p:txBody>
          <a:bodyPr wrap="none" anchor="ctr"/>
          <a:lstStyle>
            <a:lvl1pPr eaLnBrk="0" hangingPunct="0">
              <a:defRPr sz="4000" b="1">
                <a:solidFill>
                  <a:schemeClr val="tx1"/>
                </a:solidFill>
                <a:latin typeface="Arial" panose="020B0604020202020204" pitchFamily="34" charset="0"/>
                <a:ea typeface="宋体" panose="02010600030101010101" pitchFamily="2" charset="-122"/>
              </a:defRPr>
            </a:lvl1pPr>
            <a:lvl2pPr marL="742950" indent="-285750" eaLnBrk="0" hangingPunct="0">
              <a:defRPr sz="4000" b="1">
                <a:solidFill>
                  <a:schemeClr val="tx1"/>
                </a:solidFill>
                <a:latin typeface="Arial" panose="020B0604020202020204" pitchFamily="34" charset="0"/>
                <a:ea typeface="宋体" panose="02010600030101010101" pitchFamily="2" charset="-122"/>
              </a:defRPr>
            </a:lvl2pPr>
            <a:lvl3pPr marL="1143000" indent="-228600" eaLnBrk="0" hangingPunct="0">
              <a:defRPr sz="4000" b="1">
                <a:solidFill>
                  <a:schemeClr val="tx1"/>
                </a:solidFill>
                <a:latin typeface="Arial" panose="020B0604020202020204" pitchFamily="34" charset="0"/>
                <a:ea typeface="宋体" panose="02010600030101010101" pitchFamily="2" charset="-122"/>
              </a:defRPr>
            </a:lvl3pPr>
            <a:lvl4pPr marL="1600200" indent="-228600" eaLnBrk="0" hangingPunct="0">
              <a:defRPr sz="4000" b="1">
                <a:solidFill>
                  <a:schemeClr val="tx1"/>
                </a:solidFill>
                <a:latin typeface="Arial" panose="020B0604020202020204" pitchFamily="34" charset="0"/>
                <a:ea typeface="宋体" panose="02010600030101010101" pitchFamily="2" charset="-122"/>
              </a:defRPr>
            </a:lvl4pPr>
            <a:lvl5pPr marL="2057400" indent="-228600" eaLnBrk="0" hangingPunct="0">
              <a:defRPr sz="40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8" name="Freeform 5"/>
          <p:cNvSpPr/>
          <p:nvPr/>
        </p:nvSpPr>
        <p:spPr bwMode="auto">
          <a:xfrm flipV="1">
            <a:off x="4338604" y="3047624"/>
            <a:ext cx="2075688" cy="414874"/>
          </a:xfrm>
          <a:custGeom>
            <a:avLst/>
            <a:gdLst>
              <a:gd name="T0" fmla="*/ 0 w 30411"/>
              <a:gd name="T1" fmla="*/ 0 h 15182"/>
              <a:gd name="T2" fmla="*/ 8766 w 30411"/>
              <a:gd name="T3" fmla="*/ 15182 h 15182"/>
              <a:gd name="T4" fmla="*/ 30411 w 30411"/>
              <a:gd name="T5" fmla="*/ 15182 h 15182"/>
            </a:gdLst>
            <a:ahLst/>
            <a:cxnLst>
              <a:cxn ang="0">
                <a:pos x="T0" y="T1"/>
              </a:cxn>
              <a:cxn ang="0">
                <a:pos x="T2" y="T3"/>
              </a:cxn>
              <a:cxn ang="0">
                <a:pos x="T4" y="T5"/>
              </a:cxn>
            </a:cxnLst>
            <a:rect l="0" t="0" r="r" b="b"/>
            <a:pathLst>
              <a:path w="30411" h="15182">
                <a:moveTo>
                  <a:pt x="0" y="0"/>
                </a:moveTo>
                <a:lnTo>
                  <a:pt x="8766" y="15182"/>
                </a:lnTo>
                <a:lnTo>
                  <a:pt x="30411" y="15182"/>
                </a:lnTo>
              </a:path>
            </a:pathLst>
          </a:custGeom>
          <a:noFill/>
          <a:ln w="28575">
            <a:solidFill>
              <a:srgbClr val="FFCF88"/>
            </a:solidFill>
            <a:round/>
          </a:ln>
          <a:effectLst/>
        </p:spPr>
        <p:txBody>
          <a:bodyPr wrap="none" anchor="ctr"/>
          <a:lstStyle/>
          <a:p>
            <a:endParaRPr lang="zh-CN" altLang="en-US" sz="4000" b="1">
              <a:latin typeface="Arial" panose="020B0604020202020204" pitchFamily="34" charset="0"/>
              <a:ea typeface="宋体" panose="02010600030101010101" pitchFamily="2" charset="-122"/>
            </a:endParaRPr>
          </a:p>
        </p:txBody>
      </p:sp>
      <p:sp>
        <p:nvSpPr>
          <p:cNvPr id="29" name="Oval 75"/>
          <p:cNvSpPr>
            <a:spLocks noChangeArrowheads="1"/>
          </p:cNvSpPr>
          <p:nvPr/>
        </p:nvSpPr>
        <p:spPr bwMode="auto">
          <a:xfrm>
            <a:off x="4511404" y="4522628"/>
            <a:ext cx="242774" cy="242772"/>
          </a:xfrm>
          <a:prstGeom prst="ellipse">
            <a:avLst/>
          </a:prstGeom>
          <a:solidFill>
            <a:srgbClr val="E8D0A0"/>
          </a:solidFill>
          <a:ln w="28575">
            <a:solidFill>
              <a:schemeClr val="bg1"/>
            </a:solidFill>
            <a:round/>
          </a:ln>
          <a:effectLst/>
        </p:spPr>
        <p:txBody>
          <a:bodyPr wrap="none" anchor="ctr"/>
          <a:lstStyle>
            <a:lvl1pPr eaLnBrk="0" hangingPunct="0">
              <a:defRPr sz="4000" b="1">
                <a:solidFill>
                  <a:schemeClr val="tx1"/>
                </a:solidFill>
                <a:latin typeface="Arial" panose="020B0604020202020204" pitchFamily="34" charset="0"/>
                <a:ea typeface="宋体" panose="02010600030101010101" pitchFamily="2" charset="-122"/>
              </a:defRPr>
            </a:lvl1pPr>
            <a:lvl2pPr marL="742950" indent="-285750" eaLnBrk="0" hangingPunct="0">
              <a:defRPr sz="4000" b="1">
                <a:solidFill>
                  <a:schemeClr val="tx1"/>
                </a:solidFill>
                <a:latin typeface="Arial" panose="020B0604020202020204" pitchFamily="34" charset="0"/>
                <a:ea typeface="宋体" panose="02010600030101010101" pitchFamily="2" charset="-122"/>
              </a:defRPr>
            </a:lvl2pPr>
            <a:lvl3pPr marL="1143000" indent="-228600" eaLnBrk="0" hangingPunct="0">
              <a:defRPr sz="4000" b="1">
                <a:solidFill>
                  <a:schemeClr val="tx1"/>
                </a:solidFill>
                <a:latin typeface="Arial" panose="020B0604020202020204" pitchFamily="34" charset="0"/>
                <a:ea typeface="宋体" panose="02010600030101010101" pitchFamily="2" charset="-122"/>
              </a:defRPr>
            </a:lvl3pPr>
            <a:lvl4pPr marL="1600200" indent="-228600" eaLnBrk="0" hangingPunct="0">
              <a:defRPr sz="4000" b="1">
                <a:solidFill>
                  <a:schemeClr val="tx1"/>
                </a:solidFill>
                <a:latin typeface="Arial" panose="020B0604020202020204" pitchFamily="34" charset="0"/>
                <a:ea typeface="宋体" panose="02010600030101010101" pitchFamily="2" charset="-122"/>
              </a:defRPr>
            </a:lvl4pPr>
            <a:lvl5pPr marL="2057400" indent="-228600" eaLnBrk="0" hangingPunct="0">
              <a:defRPr sz="40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30" name="Freeform 5"/>
          <p:cNvSpPr/>
          <p:nvPr/>
        </p:nvSpPr>
        <p:spPr bwMode="auto">
          <a:xfrm flipV="1">
            <a:off x="4754789" y="4372324"/>
            <a:ext cx="1603066" cy="205396"/>
          </a:xfrm>
          <a:custGeom>
            <a:avLst/>
            <a:gdLst>
              <a:gd name="T0" fmla="*/ 0 w 30411"/>
              <a:gd name="T1" fmla="*/ 0 h 15182"/>
              <a:gd name="T2" fmla="*/ 8766 w 30411"/>
              <a:gd name="T3" fmla="*/ 15182 h 15182"/>
              <a:gd name="T4" fmla="*/ 30411 w 30411"/>
              <a:gd name="T5" fmla="*/ 15182 h 15182"/>
            </a:gdLst>
            <a:ahLst/>
            <a:cxnLst>
              <a:cxn ang="0">
                <a:pos x="T0" y="T1"/>
              </a:cxn>
              <a:cxn ang="0">
                <a:pos x="T2" y="T3"/>
              </a:cxn>
              <a:cxn ang="0">
                <a:pos x="T4" y="T5"/>
              </a:cxn>
            </a:cxnLst>
            <a:rect l="0" t="0" r="r" b="b"/>
            <a:pathLst>
              <a:path w="30411" h="15182">
                <a:moveTo>
                  <a:pt x="0" y="0"/>
                </a:moveTo>
                <a:lnTo>
                  <a:pt x="8766" y="15182"/>
                </a:lnTo>
                <a:lnTo>
                  <a:pt x="30411" y="15182"/>
                </a:lnTo>
              </a:path>
            </a:pathLst>
          </a:custGeom>
          <a:noFill/>
          <a:ln w="28575">
            <a:solidFill>
              <a:srgbClr val="FFCF88"/>
            </a:solidFill>
            <a:round/>
          </a:ln>
          <a:effectLst/>
        </p:spPr>
        <p:txBody>
          <a:bodyPr wrap="none" anchor="ctr"/>
          <a:lstStyle/>
          <a:p>
            <a:endParaRPr lang="zh-CN" altLang="en-US" sz="4000" b="1">
              <a:latin typeface="Arial" panose="020B0604020202020204" pitchFamily="34" charset="0"/>
              <a:ea typeface="宋体" panose="02010600030101010101" pitchFamily="2" charset="-122"/>
            </a:endParaRPr>
          </a:p>
        </p:txBody>
      </p:sp>
      <p:sp>
        <p:nvSpPr>
          <p:cNvPr id="31" name="Oval 75"/>
          <p:cNvSpPr>
            <a:spLocks noChangeArrowheads="1"/>
          </p:cNvSpPr>
          <p:nvPr/>
        </p:nvSpPr>
        <p:spPr bwMode="auto">
          <a:xfrm>
            <a:off x="4335879" y="5482765"/>
            <a:ext cx="242774" cy="242772"/>
          </a:xfrm>
          <a:prstGeom prst="ellipse">
            <a:avLst/>
          </a:prstGeom>
          <a:solidFill>
            <a:srgbClr val="E8D0A0"/>
          </a:solidFill>
          <a:ln w="28575">
            <a:solidFill>
              <a:schemeClr val="bg1"/>
            </a:solidFill>
            <a:round/>
          </a:ln>
          <a:effectLst/>
        </p:spPr>
        <p:txBody>
          <a:bodyPr wrap="none" anchor="ctr"/>
          <a:lstStyle>
            <a:lvl1pPr eaLnBrk="0" hangingPunct="0">
              <a:defRPr sz="4000" b="1">
                <a:solidFill>
                  <a:schemeClr val="tx1"/>
                </a:solidFill>
                <a:latin typeface="Arial" panose="020B0604020202020204" pitchFamily="34" charset="0"/>
                <a:ea typeface="宋体" panose="02010600030101010101" pitchFamily="2" charset="-122"/>
              </a:defRPr>
            </a:lvl1pPr>
            <a:lvl2pPr marL="742950" indent="-285750" eaLnBrk="0" hangingPunct="0">
              <a:defRPr sz="4000" b="1">
                <a:solidFill>
                  <a:schemeClr val="tx1"/>
                </a:solidFill>
                <a:latin typeface="Arial" panose="020B0604020202020204" pitchFamily="34" charset="0"/>
                <a:ea typeface="宋体" panose="02010600030101010101" pitchFamily="2" charset="-122"/>
              </a:defRPr>
            </a:lvl2pPr>
            <a:lvl3pPr marL="1143000" indent="-228600" eaLnBrk="0" hangingPunct="0">
              <a:defRPr sz="4000" b="1">
                <a:solidFill>
                  <a:schemeClr val="tx1"/>
                </a:solidFill>
                <a:latin typeface="Arial" panose="020B0604020202020204" pitchFamily="34" charset="0"/>
                <a:ea typeface="宋体" panose="02010600030101010101" pitchFamily="2" charset="-122"/>
              </a:defRPr>
            </a:lvl3pPr>
            <a:lvl4pPr marL="1600200" indent="-228600" eaLnBrk="0" hangingPunct="0">
              <a:defRPr sz="4000" b="1">
                <a:solidFill>
                  <a:schemeClr val="tx1"/>
                </a:solidFill>
                <a:latin typeface="Arial" panose="020B0604020202020204" pitchFamily="34" charset="0"/>
                <a:ea typeface="宋体" panose="02010600030101010101" pitchFamily="2" charset="-122"/>
              </a:defRPr>
            </a:lvl4pPr>
            <a:lvl5pPr marL="2057400" indent="-228600" eaLnBrk="0" hangingPunct="0">
              <a:defRPr sz="40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32" name="Freeform 5"/>
          <p:cNvSpPr/>
          <p:nvPr/>
        </p:nvSpPr>
        <p:spPr bwMode="auto">
          <a:xfrm>
            <a:off x="4578653" y="5629308"/>
            <a:ext cx="1779205" cy="93100"/>
          </a:xfrm>
          <a:custGeom>
            <a:avLst/>
            <a:gdLst>
              <a:gd name="T0" fmla="*/ 0 w 30411"/>
              <a:gd name="T1" fmla="*/ 0 h 15182"/>
              <a:gd name="T2" fmla="*/ 8766 w 30411"/>
              <a:gd name="T3" fmla="*/ 15182 h 15182"/>
              <a:gd name="T4" fmla="*/ 30411 w 30411"/>
              <a:gd name="T5" fmla="*/ 15182 h 15182"/>
            </a:gdLst>
            <a:ahLst/>
            <a:cxnLst>
              <a:cxn ang="0">
                <a:pos x="T0" y="T1"/>
              </a:cxn>
              <a:cxn ang="0">
                <a:pos x="T2" y="T3"/>
              </a:cxn>
              <a:cxn ang="0">
                <a:pos x="T4" y="T5"/>
              </a:cxn>
            </a:cxnLst>
            <a:rect l="0" t="0" r="r" b="b"/>
            <a:pathLst>
              <a:path w="30411" h="15182">
                <a:moveTo>
                  <a:pt x="0" y="0"/>
                </a:moveTo>
                <a:lnTo>
                  <a:pt x="8766" y="15182"/>
                </a:lnTo>
                <a:lnTo>
                  <a:pt x="30411" y="15182"/>
                </a:lnTo>
              </a:path>
            </a:pathLst>
          </a:custGeom>
          <a:noFill/>
          <a:ln w="28575">
            <a:solidFill>
              <a:srgbClr val="FFCF88"/>
            </a:solidFill>
            <a:round/>
          </a:ln>
          <a:effectLst/>
        </p:spPr>
        <p:txBody>
          <a:bodyPr wrap="none" anchor="ctr"/>
          <a:lstStyle/>
          <a:p>
            <a:endParaRPr lang="zh-CN" altLang="en-US" sz="4000" b="1">
              <a:latin typeface="Arial" panose="020B0604020202020204" pitchFamily="34" charset="0"/>
              <a:ea typeface="宋体" panose="02010600030101010101" pitchFamily="2" charset="-122"/>
            </a:endParaRPr>
          </a:p>
        </p:txBody>
      </p:sp>
      <p:grpSp>
        <p:nvGrpSpPr>
          <p:cNvPr id="34" name="组合 33"/>
          <p:cNvGrpSpPr/>
          <p:nvPr/>
        </p:nvGrpSpPr>
        <p:grpSpPr>
          <a:xfrm>
            <a:off x="249230" y="155630"/>
            <a:ext cx="5564673" cy="511414"/>
            <a:chOff x="668173" y="238538"/>
            <a:chExt cx="5564673" cy="511414"/>
          </a:xfrm>
        </p:grpSpPr>
        <p:sp>
          <p:nvSpPr>
            <p:cNvPr id="35" name="矩形 47"/>
            <p:cNvSpPr>
              <a:spLocks noChangeArrowheads="1"/>
            </p:cNvSpPr>
            <p:nvPr/>
          </p:nvSpPr>
          <p:spPr bwMode="auto">
            <a:xfrm>
              <a:off x="1096989" y="238538"/>
              <a:ext cx="5135857" cy="5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目录</a:t>
              </a:r>
            </a:p>
          </p:txBody>
        </p:sp>
        <p:grpSp>
          <p:nvGrpSpPr>
            <p:cNvPr id="36" name="组合 35"/>
            <p:cNvGrpSpPr/>
            <p:nvPr/>
          </p:nvGrpSpPr>
          <p:grpSpPr>
            <a:xfrm>
              <a:off x="668173" y="338382"/>
              <a:ext cx="311727" cy="311727"/>
              <a:chOff x="387927" y="411018"/>
              <a:chExt cx="311727" cy="311727"/>
            </a:xfrm>
          </p:grpSpPr>
          <p:sp>
            <p:nvSpPr>
              <p:cNvPr id="37" name="矩形 36"/>
              <p:cNvSpPr/>
              <p:nvPr/>
            </p:nvSpPr>
            <p:spPr>
              <a:xfrm>
                <a:off x="387927" y="411018"/>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491836" y="514927"/>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9" name="Rectangle 83"/>
          <p:cNvSpPr>
            <a:spLocks noChangeArrowheads="1"/>
          </p:cNvSpPr>
          <p:nvPr/>
        </p:nvSpPr>
        <p:spPr bwMode="auto">
          <a:xfrm>
            <a:off x="7376897" y="2816791"/>
            <a:ext cx="23615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b="1">
                <a:solidFill>
                  <a:schemeClr val="tx1"/>
                </a:solidFill>
                <a:latin typeface="Arial" panose="020B0604020202020204" pitchFamily="34" charset="0"/>
                <a:ea typeface="宋体" panose="02010600030101010101" pitchFamily="2" charset="-122"/>
              </a:defRPr>
            </a:lvl1pPr>
            <a:lvl2pPr marL="742950" indent="-285750" eaLnBrk="0" hangingPunct="0">
              <a:defRPr sz="4000" b="1">
                <a:solidFill>
                  <a:schemeClr val="tx1"/>
                </a:solidFill>
                <a:latin typeface="Arial" panose="020B0604020202020204" pitchFamily="34" charset="0"/>
                <a:ea typeface="宋体" panose="02010600030101010101" pitchFamily="2" charset="-122"/>
              </a:defRPr>
            </a:lvl2pPr>
            <a:lvl3pPr marL="1143000" indent="-228600" eaLnBrk="0" hangingPunct="0">
              <a:defRPr sz="4000" b="1">
                <a:solidFill>
                  <a:schemeClr val="tx1"/>
                </a:solidFill>
                <a:latin typeface="Arial" panose="020B0604020202020204" pitchFamily="34" charset="0"/>
                <a:ea typeface="宋体" panose="02010600030101010101" pitchFamily="2" charset="-122"/>
              </a:defRPr>
            </a:lvl3pPr>
            <a:lvl4pPr marL="1600200" indent="-228600" eaLnBrk="0" hangingPunct="0">
              <a:defRPr sz="4000" b="1">
                <a:solidFill>
                  <a:schemeClr val="tx1"/>
                </a:solidFill>
                <a:latin typeface="Arial" panose="020B0604020202020204" pitchFamily="34" charset="0"/>
                <a:ea typeface="宋体" panose="02010600030101010101" pitchFamily="2" charset="-122"/>
              </a:defRPr>
            </a:lvl4pPr>
            <a:lvl5pPr marL="2057400" indent="-228600" eaLnBrk="0" hangingPunct="0">
              <a:defRPr sz="40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9pPr>
          </a:lstStyle>
          <a:p>
            <a:pPr eaLnBrk="1" hangingPunct="1"/>
            <a:r>
              <a:rPr lang="zh-CN" altLang="en-US" sz="2400" dirty="0">
                <a:solidFill>
                  <a:schemeClr val="bg2"/>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请输入标题内容</a:t>
            </a:r>
          </a:p>
        </p:txBody>
      </p:sp>
      <p:sp>
        <p:nvSpPr>
          <p:cNvPr id="40" name="Rectangle 83"/>
          <p:cNvSpPr>
            <a:spLocks noChangeArrowheads="1"/>
          </p:cNvSpPr>
          <p:nvPr/>
        </p:nvSpPr>
        <p:spPr bwMode="auto">
          <a:xfrm>
            <a:off x="7382444" y="4142923"/>
            <a:ext cx="23615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b="1">
                <a:solidFill>
                  <a:schemeClr val="tx1"/>
                </a:solidFill>
                <a:latin typeface="Arial" panose="020B0604020202020204" pitchFamily="34" charset="0"/>
                <a:ea typeface="宋体" panose="02010600030101010101" pitchFamily="2" charset="-122"/>
              </a:defRPr>
            </a:lvl1pPr>
            <a:lvl2pPr marL="742950" indent="-285750" eaLnBrk="0" hangingPunct="0">
              <a:defRPr sz="4000" b="1">
                <a:solidFill>
                  <a:schemeClr val="tx1"/>
                </a:solidFill>
                <a:latin typeface="Arial" panose="020B0604020202020204" pitchFamily="34" charset="0"/>
                <a:ea typeface="宋体" panose="02010600030101010101" pitchFamily="2" charset="-122"/>
              </a:defRPr>
            </a:lvl2pPr>
            <a:lvl3pPr marL="1143000" indent="-228600" eaLnBrk="0" hangingPunct="0">
              <a:defRPr sz="4000" b="1">
                <a:solidFill>
                  <a:schemeClr val="tx1"/>
                </a:solidFill>
                <a:latin typeface="Arial" panose="020B0604020202020204" pitchFamily="34" charset="0"/>
                <a:ea typeface="宋体" panose="02010600030101010101" pitchFamily="2" charset="-122"/>
              </a:defRPr>
            </a:lvl3pPr>
            <a:lvl4pPr marL="1600200" indent="-228600" eaLnBrk="0" hangingPunct="0">
              <a:defRPr sz="4000" b="1">
                <a:solidFill>
                  <a:schemeClr val="tx1"/>
                </a:solidFill>
                <a:latin typeface="Arial" panose="020B0604020202020204" pitchFamily="34" charset="0"/>
                <a:ea typeface="宋体" panose="02010600030101010101" pitchFamily="2" charset="-122"/>
              </a:defRPr>
            </a:lvl4pPr>
            <a:lvl5pPr marL="2057400" indent="-228600" eaLnBrk="0" hangingPunct="0">
              <a:defRPr sz="40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9pPr>
          </a:lstStyle>
          <a:p>
            <a:pPr eaLnBrk="1" hangingPunct="1"/>
            <a:r>
              <a:rPr lang="zh-CN" altLang="en-US" sz="2400" dirty="0">
                <a:solidFill>
                  <a:schemeClr val="bg2"/>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请输入标题内容</a:t>
            </a:r>
          </a:p>
        </p:txBody>
      </p:sp>
      <p:sp>
        <p:nvSpPr>
          <p:cNvPr id="41" name="Rectangle 83"/>
          <p:cNvSpPr>
            <a:spLocks noChangeArrowheads="1"/>
          </p:cNvSpPr>
          <p:nvPr/>
        </p:nvSpPr>
        <p:spPr bwMode="auto">
          <a:xfrm>
            <a:off x="7376897" y="5466723"/>
            <a:ext cx="23615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b="1">
                <a:solidFill>
                  <a:schemeClr val="tx1"/>
                </a:solidFill>
                <a:latin typeface="Arial" panose="020B0604020202020204" pitchFamily="34" charset="0"/>
                <a:ea typeface="宋体" panose="02010600030101010101" pitchFamily="2" charset="-122"/>
              </a:defRPr>
            </a:lvl1pPr>
            <a:lvl2pPr marL="742950" indent="-285750" eaLnBrk="0" hangingPunct="0">
              <a:defRPr sz="4000" b="1">
                <a:solidFill>
                  <a:schemeClr val="tx1"/>
                </a:solidFill>
                <a:latin typeface="Arial" panose="020B0604020202020204" pitchFamily="34" charset="0"/>
                <a:ea typeface="宋体" panose="02010600030101010101" pitchFamily="2" charset="-122"/>
              </a:defRPr>
            </a:lvl2pPr>
            <a:lvl3pPr marL="1143000" indent="-228600" eaLnBrk="0" hangingPunct="0">
              <a:defRPr sz="4000" b="1">
                <a:solidFill>
                  <a:schemeClr val="tx1"/>
                </a:solidFill>
                <a:latin typeface="Arial" panose="020B0604020202020204" pitchFamily="34" charset="0"/>
                <a:ea typeface="宋体" panose="02010600030101010101" pitchFamily="2" charset="-122"/>
              </a:defRPr>
            </a:lvl3pPr>
            <a:lvl4pPr marL="1600200" indent="-228600" eaLnBrk="0" hangingPunct="0">
              <a:defRPr sz="4000" b="1">
                <a:solidFill>
                  <a:schemeClr val="tx1"/>
                </a:solidFill>
                <a:latin typeface="Arial" panose="020B0604020202020204" pitchFamily="34" charset="0"/>
                <a:ea typeface="宋体" panose="02010600030101010101" pitchFamily="2" charset="-122"/>
              </a:defRPr>
            </a:lvl4pPr>
            <a:lvl5pPr marL="2057400" indent="-228600" eaLnBrk="0" hangingPunct="0">
              <a:defRPr sz="40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4000" b="1">
                <a:solidFill>
                  <a:schemeClr val="tx1"/>
                </a:solidFill>
                <a:latin typeface="Arial" panose="020B0604020202020204" pitchFamily="34" charset="0"/>
                <a:ea typeface="宋体" panose="02010600030101010101" pitchFamily="2" charset="-122"/>
              </a:defRPr>
            </a:lvl9pPr>
          </a:lstStyle>
          <a:p>
            <a:pPr eaLnBrk="1" hangingPunct="1"/>
            <a:r>
              <a:rPr lang="zh-CN" altLang="en-US" sz="2400" dirty="0">
                <a:solidFill>
                  <a:schemeClr val="bg2"/>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请输入标题内容</a:t>
            </a:r>
          </a:p>
        </p:txBody>
      </p:sp>
      <p:sp>
        <p:nvSpPr>
          <p:cNvPr id="43" name="Freeform 87"/>
          <p:cNvSpPr>
            <a:spLocks noEditPoints="1"/>
          </p:cNvSpPr>
          <p:nvPr/>
        </p:nvSpPr>
        <p:spPr bwMode="auto">
          <a:xfrm>
            <a:off x="2727118" y="3692349"/>
            <a:ext cx="729914" cy="650014"/>
          </a:xfrm>
          <a:custGeom>
            <a:avLst/>
            <a:gdLst>
              <a:gd name="T0" fmla="*/ 23 w 110"/>
              <a:gd name="T1" fmla="*/ 40 h 98"/>
              <a:gd name="T2" fmla="*/ 34 w 110"/>
              <a:gd name="T3" fmla="*/ 55 h 98"/>
              <a:gd name="T4" fmla="*/ 50 w 110"/>
              <a:gd name="T5" fmla="*/ 44 h 98"/>
              <a:gd name="T6" fmla="*/ 39 w 110"/>
              <a:gd name="T7" fmla="*/ 30 h 98"/>
              <a:gd name="T8" fmla="*/ 50 w 110"/>
              <a:gd name="T9" fmla="*/ 22 h 98"/>
              <a:gd name="T10" fmla="*/ 8 w 110"/>
              <a:gd name="T11" fmla="*/ 0 h 98"/>
              <a:gd name="T12" fmla="*/ 11 w 110"/>
              <a:gd name="T13" fmla="*/ 48 h 98"/>
              <a:gd name="T14" fmla="*/ 23 w 110"/>
              <a:gd name="T15" fmla="*/ 40 h 98"/>
              <a:gd name="T16" fmla="*/ 88 w 110"/>
              <a:gd name="T17" fmla="*/ 41 h 98"/>
              <a:gd name="T18" fmla="*/ 100 w 110"/>
              <a:gd name="T19" fmla="*/ 49 h 98"/>
              <a:gd name="T20" fmla="*/ 105 w 110"/>
              <a:gd name="T21" fmla="*/ 1 h 98"/>
              <a:gd name="T22" fmla="*/ 62 w 110"/>
              <a:gd name="T23" fmla="*/ 22 h 98"/>
              <a:gd name="T24" fmla="*/ 73 w 110"/>
              <a:gd name="T25" fmla="*/ 30 h 98"/>
              <a:gd name="T26" fmla="*/ 0 w 110"/>
              <a:gd name="T27" fmla="*/ 78 h 98"/>
              <a:gd name="T28" fmla="*/ 4 w 110"/>
              <a:gd name="T29" fmla="*/ 96 h 98"/>
              <a:gd name="T30" fmla="*/ 88 w 110"/>
              <a:gd name="T31" fmla="*/ 41 h 98"/>
              <a:gd name="T32" fmla="*/ 77 w 110"/>
              <a:gd name="T33" fmla="*/ 66 h 98"/>
              <a:gd name="T34" fmla="*/ 62 w 110"/>
              <a:gd name="T35" fmla="*/ 78 h 98"/>
              <a:gd name="T36" fmla="*/ 105 w 110"/>
              <a:gd name="T37" fmla="*/ 98 h 98"/>
              <a:gd name="T38" fmla="*/ 110 w 110"/>
              <a:gd name="T39" fmla="*/ 80 h 98"/>
              <a:gd name="T40" fmla="*/ 77 w 110"/>
              <a:gd name="T41" fmla="*/ 66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0" h="98">
                <a:moveTo>
                  <a:pt x="23" y="40"/>
                </a:moveTo>
                <a:cubicBezTo>
                  <a:pt x="27" y="45"/>
                  <a:pt x="30" y="50"/>
                  <a:pt x="34" y="55"/>
                </a:cubicBezTo>
                <a:cubicBezTo>
                  <a:pt x="40" y="52"/>
                  <a:pt x="45" y="48"/>
                  <a:pt x="50" y="44"/>
                </a:cubicBezTo>
                <a:cubicBezTo>
                  <a:pt x="46" y="40"/>
                  <a:pt x="42" y="35"/>
                  <a:pt x="39" y="30"/>
                </a:cubicBezTo>
                <a:cubicBezTo>
                  <a:pt x="50" y="22"/>
                  <a:pt x="50" y="22"/>
                  <a:pt x="50" y="22"/>
                </a:cubicBezTo>
                <a:cubicBezTo>
                  <a:pt x="8" y="0"/>
                  <a:pt x="8" y="0"/>
                  <a:pt x="8" y="0"/>
                </a:cubicBezTo>
                <a:cubicBezTo>
                  <a:pt x="11" y="48"/>
                  <a:pt x="11" y="48"/>
                  <a:pt x="11" y="48"/>
                </a:cubicBezTo>
                <a:lnTo>
                  <a:pt x="23" y="40"/>
                </a:lnTo>
                <a:close/>
                <a:moveTo>
                  <a:pt x="88" y="41"/>
                </a:moveTo>
                <a:cubicBezTo>
                  <a:pt x="100" y="49"/>
                  <a:pt x="100" y="49"/>
                  <a:pt x="100" y="49"/>
                </a:cubicBezTo>
                <a:cubicBezTo>
                  <a:pt x="105" y="1"/>
                  <a:pt x="105" y="1"/>
                  <a:pt x="105" y="1"/>
                </a:cubicBezTo>
                <a:cubicBezTo>
                  <a:pt x="62" y="22"/>
                  <a:pt x="62" y="22"/>
                  <a:pt x="62" y="22"/>
                </a:cubicBezTo>
                <a:cubicBezTo>
                  <a:pt x="73" y="30"/>
                  <a:pt x="73" y="30"/>
                  <a:pt x="73" y="30"/>
                </a:cubicBezTo>
                <a:cubicBezTo>
                  <a:pt x="46" y="68"/>
                  <a:pt x="1" y="78"/>
                  <a:pt x="0" y="78"/>
                </a:cubicBezTo>
                <a:cubicBezTo>
                  <a:pt x="4" y="96"/>
                  <a:pt x="4" y="96"/>
                  <a:pt x="4" y="96"/>
                </a:cubicBezTo>
                <a:cubicBezTo>
                  <a:pt x="6" y="96"/>
                  <a:pt x="57" y="85"/>
                  <a:pt x="88" y="41"/>
                </a:cubicBezTo>
                <a:close/>
                <a:moveTo>
                  <a:pt x="77" y="66"/>
                </a:moveTo>
                <a:cubicBezTo>
                  <a:pt x="72" y="70"/>
                  <a:pt x="67" y="75"/>
                  <a:pt x="62" y="78"/>
                </a:cubicBezTo>
                <a:cubicBezTo>
                  <a:pt x="84" y="93"/>
                  <a:pt x="104" y="98"/>
                  <a:pt x="105" y="98"/>
                </a:cubicBezTo>
                <a:cubicBezTo>
                  <a:pt x="110" y="80"/>
                  <a:pt x="110" y="80"/>
                  <a:pt x="110" y="80"/>
                </a:cubicBezTo>
                <a:cubicBezTo>
                  <a:pt x="109" y="80"/>
                  <a:pt x="95" y="76"/>
                  <a:pt x="77" y="66"/>
                </a:cubicBezTo>
                <a:close/>
              </a:path>
            </a:pathLst>
          </a:custGeom>
          <a:solidFill>
            <a:schemeClr val="bg1"/>
          </a:solidFill>
          <a:ln>
            <a:noFill/>
          </a:ln>
        </p:spPr>
        <p:txBody>
          <a:bodyPr vert="horz" wrap="square" lIns="68580" tIns="34290" rIns="68580" bIns="34290" numCol="1" anchor="t" anchorCtr="0" compatLnSpc="1"/>
          <a:lstStyle/>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down)">
                                      <p:cBhvr>
                                        <p:cTn id="7" dur="290">
                                          <p:stCondLst>
                                            <p:cond delay="0"/>
                                          </p:stCondLst>
                                        </p:cTn>
                                        <p:tgtEl>
                                          <p:spTgt spid="34"/>
                                        </p:tgtEl>
                                      </p:cBhvr>
                                    </p:animEffect>
                                    <p:anim calcmode="lin" valueType="num">
                                      <p:cBhvr>
                                        <p:cTn id="8" dur="911"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4"/>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4"/>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4"/>
                                        </p:tgtEl>
                                        <p:attrNameLst>
                                          <p:attrName>ppt_y</p:attrName>
                                        </p:attrNameLst>
                                      </p:cBhvr>
                                      <p:tavLst>
                                        <p:tav tm="0" fmla="#ppt_y-sin(pi*$)/81">
                                          <p:val>
                                            <p:fltVal val="0"/>
                                          </p:val>
                                        </p:tav>
                                        <p:tav tm="100000">
                                          <p:val>
                                            <p:fltVal val="1"/>
                                          </p:val>
                                        </p:tav>
                                      </p:tavLst>
                                    </p:anim>
                                    <p:animScale>
                                      <p:cBhvr>
                                        <p:cTn id="13" dur="13">
                                          <p:stCondLst>
                                            <p:cond delay="325"/>
                                          </p:stCondLst>
                                        </p:cTn>
                                        <p:tgtEl>
                                          <p:spTgt spid="34"/>
                                        </p:tgtEl>
                                      </p:cBhvr>
                                      <p:to x="100000" y="60000"/>
                                    </p:animScale>
                                    <p:animScale>
                                      <p:cBhvr>
                                        <p:cTn id="14" dur="83" decel="50000">
                                          <p:stCondLst>
                                            <p:cond delay="338"/>
                                          </p:stCondLst>
                                        </p:cTn>
                                        <p:tgtEl>
                                          <p:spTgt spid="34"/>
                                        </p:tgtEl>
                                      </p:cBhvr>
                                      <p:to x="100000" y="100000"/>
                                    </p:animScale>
                                    <p:animScale>
                                      <p:cBhvr>
                                        <p:cTn id="15" dur="13">
                                          <p:stCondLst>
                                            <p:cond delay="656"/>
                                          </p:stCondLst>
                                        </p:cTn>
                                        <p:tgtEl>
                                          <p:spTgt spid="34"/>
                                        </p:tgtEl>
                                      </p:cBhvr>
                                      <p:to x="100000" y="80000"/>
                                    </p:animScale>
                                    <p:animScale>
                                      <p:cBhvr>
                                        <p:cTn id="16" dur="83" decel="50000">
                                          <p:stCondLst>
                                            <p:cond delay="669"/>
                                          </p:stCondLst>
                                        </p:cTn>
                                        <p:tgtEl>
                                          <p:spTgt spid="34"/>
                                        </p:tgtEl>
                                      </p:cBhvr>
                                      <p:to x="100000" y="100000"/>
                                    </p:animScale>
                                    <p:animScale>
                                      <p:cBhvr>
                                        <p:cTn id="17" dur="13">
                                          <p:stCondLst>
                                            <p:cond delay="821"/>
                                          </p:stCondLst>
                                        </p:cTn>
                                        <p:tgtEl>
                                          <p:spTgt spid="34"/>
                                        </p:tgtEl>
                                      </p:cBhvr>
                                      <p:to x="100000" y="90000"/>
                                    </p:animScale>
                                    <p:animScale>
                                      <p:cBhvr>
                                        <p:cTn id="18" dur="83" decel="50000">
                                          <p:stCondLst>
                                            <p:cond delay="834"/>
                                          </p:stCondLst>
                                        </p:cTn>
                                        <p:tgtEl>
                                          <p:spTgt spid="34"/>
                                        </p:tgtEl>
                                      </p:cBhvr>
                                      <p:to x="100000" y="100000"/>
                                    </p:animScale>
                                    <p:animScale>
                                      <p:cBhvr>
                                        <p:cTn id="19" dur="13">
                                          <p:stCondLst>
                                            <p:cond delay="904"/>
                                          </p:stCondLst>
                                        </p:cTn>
                                        <p:tgtEl>
                                          <p:spTgt spid="34"/>
                                        </p:tgtEl>
                                      </p:cBhvr>
                                      <p:to x="100000" y="95000"/>
                                    </p:animScale>
                                    <p:animScale>
                                      <p:cBhvr>
                                        <p:cTn id="20" dur="83" decel="50000">
                                          <p:stCondLst>
                                            <p:cond delay="917"/>
                                          </p:stCondLst>
                                        </p:cTn>
                                        <p:tgtEl>
                                          <p:spTgt spid="34"/>
                                        </p:tgtEl>
                                      </p:cBhvr>
                                      <p:to x="100000" y="100000"/>
                                    </p:animScale>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43"/>
                                        </p:tgtEl>
                                        <p:attrNameLst>
                                          <p:attrName>style.visibility</p:attrName>
                                        </p:attrNameLst>
                                      </p:cBhvr>
                                      <p:to>
                                        <p:strVal val="visible"/>
                                      </p:to>
                                    </p:set>
                                    <p:anim calcmode="lin" valueType="num">
                                      <p:cBhvr>
                                        <p:cTn id="24" dur="500" fill="hold"/>
                                        <p:tgtEl>
                                          <p:spTgt spid="43"/>
                                        </p:tgtEl>
                                        <p:attrNameLst>
                                          <p:attrName>ppt_w</p:attrName>
                                        </p:attrNameLst>
                                      </p:cBhvr>
                                      <p:tavLst>
                                        <p:tav tm="0">
                                          <p:val>
                                            <p:fltVal val="0"/>
                                          </p:val>
                                        </p:tav>
                                        <p:tav tm="100000">
                                          <p:val>
                                            <p:strVal val="#ppt_w"/>
                                          </p:val>
                                        </p:tav>
                                      </p:tavLst>
                                    </p:anim>
                                    <p:anim calcmode="lin" valueType="num">
                                      <p:cBhvr>
                                        <p:cTn id="25" dur="500" fill="hold"/>
                                        <p:tgtEl>
                                          <p:spTgt spid="43"/>
                                        </p:tgtEl>
                                        <p:attrNameLst>
                                          <p:attrName>ppt_h</p:attrName>
                                        </p:attrNameLst>
                                      </p:cBhvr>
                                      <p:tavLst>
                                        <p:tav tm="0">
                                          <p:val>
                                            <p:fltVal val="0"/>
                                          </p:val>
                                        </p:tav>
                                        <p:tav tm="100000">
                                          <p:val>
                                            <p:strVal val="#ppt_h"/>
                                          </p:val>
                                        </p:tav>
                                      </p:tavLst>
                                    </p:anim>
                                    <p:animEffect transition="in" filter="fade">
                                      <p:cBhvr>
                                        <p:cTn id="26" dur="500"/>
                                        <p:tgtEl>
                                          <p:spTgt spid="43"/>
                                        </p:tgtEl>
                                      </p:cBhvr>
                                    </p:animEffect>
                                  </p:childTnLst>
                                </p:cTn>
                              </p:par>
                            </p:childTnLst>
                          </p:cTn>
                        </p:par>
                        <p:par>
                          <p:cTn id="27" fill="hold">
                            <p:stCondLst>
                              <p:cond delay="1500"/>
                            </p:stCondLst>
                            <p:childTnLst>
                              <p:par>
                                <p:cTn id="28" presetID="22" presetClass="entr" presetSubtype="4"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down)">
                                      <p:cBhvr>
                                        <p:cTn id="30" dur="500"/>
                                        <p:tgtEl>
                                          <p:spTgt spid="4"/>
                                        </p:tgtEl>
                                      </p:cBhvr>
                                    </p:animEffect>
                                  </p:childTnLst>
                                </p:cTn>
                              </p:par>
                            </p:childTnLst>
                          </p:cTn>
                        </p:par>
                        <p:par>
                          <p:cTn id="31" fill="hold">
                            <p:stCondLst>
                              <p:cond delay="2000"/>
                            </p:stCondLst>
                            <p:childTnLst>
                              <p:par>
                                <p:cTn id="32" presetID="22" presetClass="entr" presetSubtype="4" fill="hold" grpId="0"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down)">
                                      <p:cBhvr>
                                        <p:cTn id="34" dur="500"/>
                                        <p:tgtEl>
                                          <p:spTgt spid="3"/>
                                        </p:tgtEl>
                                      </p:cBhvr>
                                    </p:animEffect>
                                  </p:childTnLst>
                                </p:cTn>
                              </p:par>
                            </p:childTnLst>
                          </p:cTn>
                        </p:par>
                        <p:par>
                          <p:cTn id="35" fill="hold">
                            <p:stCondLst>
                              <p:cond delay="2500"/>
                            </p:stCondLst>
                            <p:childTnLst>
                              <p:par>
                                <p:cTn id="36" presetID="22" presetClass="entr" presetSubtype="4" fill="hold" grpId="0" nodeType="after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down)">
                                      <p:cBhvr>
                                        <p:cTn id="38" dur="500"/>
                                        <p:tgtEl>
                                          <p:spTgt spid="2"/>
                                        </p:tgtEl>
                                      </p:cBhvr>
                                    </p:animEffect>
                                  </p:childTnLst>
                                </p:cTn>
                              </p:par>
                            </p:childTnLst>
                          </p:cTn>
                        </p:par>
                        <p:par>
                          <p:cTn id="39" fill="hold">
                            <p:stCondLst>
                              <p:cond delay="3000"/>
                            </p:stCondLst>
                            <p:childTnLst>
                              <p:par>
                                <p:cTn id="40" presetID="10" presetClass="entr" presetSubtype="0"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par>
                          <p:cTn id="43" fill="hold">
                            <p:stCondLst>
                              <p:cond delay="3500"/>
                            </p:stCondLst>
                            <p:childTnLst>
                              <p:par>
                                <p:cTn id="44" presetID="22" presetClass="entr" presetSubtype="4" fill="hold" grpId="0" nodeType="after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down)">
                                      <p:cBhvr>
                                        <p:cTn id="46" dur="500"/>
                                        <p:tgtEl>
                                          <p:spTgt spid="26"/>
                                        </p:tgtEl>
                                      </p:cBhvr>
                                    </p:animEffect>
                                  </p:childTnLst>
                                </p:cTn>
                              </p:par>
                            </p:childTnLst>
                          </p:cTn>
                        </p:par>
                        <p:par>
                          <p:cTn id="47" fill="hold">
                            <p:stCondLst>
                              <p:cond delay="4000"/>
                            </p:stCondLst>
                            <p:childTnLst>
                              <p:par>
                                <p:cTn id="48" presetID="22" presetClass="entr" presetSubtype="4" fill="hold"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down)">
                                      <p:cBhvr>
                                        <p:cTn id="50" dur="500"/>
                                        <p:tgtEl>
                                          <p:spTgt spid="12"/>
                                        </p:tgtEl>
                                      </p:cBhvr>
                                    </p:animEffect>
                                  </p:childTnLst>
                                </p:cTn>
                              </p:par>
                            </p:childTnLst>
                          </p:cTn>
                        </p:par>
                        <p:par>
                          <p:cTn id="51" fill="hold">
                            <p:stCondLst>
                              <p:cond delay="4500"/>
                            </p:stCondLst>
                            <p:childTnLst>
                              <p:par>
                                <p:cTn id="52" presetID="22" presetClass="entr" presetSubtype="8"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left)">
                                      <p:cBhvr>
                                        <p:cTn id="54" dur="500"/>
                                        <p:tgtEl>
                                          <p:spTgt spid="13"/>
                                        </p:tgtEl>
                                      </p:cBhvr>
                                    </p:animEffect>
                                  </p:childTnLst>
                                </p:cTn>
                              </p:par>
                            </p:childTnLst>
                          </p:cTn>
                        </p:par>
                        <p:par>
                          <p:cTn id="55" fill="hold">
                            <p:stCondLst>
                              <p:cond delay="5000"/>
                            </p:stCondLst>
                            <p:childTnLst>
                              <p:par>
                                <p:cTn id="56" presetID="10" presetClass="entr" presetSubtype="0" fill="hold" grpId="0" nodeType="after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500"/>
                                        <p:tgtEl>
                                          <p:spTgt spid="27"/>
                                        </p:tgtEl>
                                      </p:cBhvr>
                                    </p:animEffect>
                                  </p:childTnLst>
                                </p:cTn>
                              </p:par>
                            </p:childTnLst>
                          </p:cTn>
                        </p:par>
                        <p:par>
                          <p:cTn id="59" fill="hold">
                            <p:stCondLst>
                              <p:cond delay="5500"/>
                            </p:stCondLst>
                            <p:childTnLst>
                              <p:par>
                                <p:cTn id="60" presetID="22" presetClass="entr" presetSubtype="4"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down)">
                                      <p:cBhvr>
                                        <p:cTn id="62" dur="500"/>
                                        <p:tgtEl>
                                          <p:spTgt spid="28"/>
                                        </p:tgtEl>
                                      </p:cBhvr>
                                    </p:animEffect>
                                  </p:childTnLst>
                                </p:cTn>
                              </p:par>
                            </p:childTnLst>
                          </p:cTn>
                        </p:par>
                        <p:par>
                          <p:cTn id="63" fill="hold">
                            <p:stCondLst>
                              <p:cond delay="6000"/>
                            </p:stCondLst>
                            <p:childTnLst>
                              <p:par>
                                <p:cTn id="64" presetID="22" presetClass="entr" presetSubtype="4" fill="hold" grpId="0" nodeType="after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wipe(down)">
                                      <p:cBhvr>
                                        <p:cTn id="66" dur="500"/>
                                        <p:tgtEl>
                                          <p:spTgt spid="8"/>
                                        </p:tgtEl>
                                      </p:cBhvr>
                                    </p:animEffect>
                                  </p:childTnLst>
                                </p:cTn>
                              </p:par>
                            </p:childTnLst>
                          </p:cTn>
                        </p:par>
                        <p:par>
                          <p:cTn id="67" fill="hold">
                            <p:stCondLst>
                              <p:cond delay="6500"/>
                            </p:stCondLst>
                            <p:childTnLst>
                              <p:par>
                                <p:cTn id="68" presetID="22" presetClass="entr" presetSubtype="4" fill="hold" grpId="0" nodeType="after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wipe(down)">
                                      <p:cBhvr>
                                        <p:cTn id="70" dur="500"/>
                                        <p:tgtEl>
                                          <p:spTgt spid="9"/>
                                        </p:tgtEl>
                                      </p:cBhvr>
                                    </p:animEffect>
                                  </p:childTnLst>
                                </p:cTn>
                              </p:par>
                            </p:childTnLst>
                          </p:cTn>
                        </p:par>
                        <p:par>
                          <p:cTn id="71" fill="hold">
                            <p:stCondLst>
                              <p:cond delay="7000"/>
                            </p:stCondLst>
                            <p:childTnLst>
                              <p:par>
                                <p:cTn id="72" presetID="22" presetClass="entr" presetSubtype="8" fill="hold" grpId="0" nodeType="after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wipe(left)">
                                      <p:cBhvr>
                                        <p:cTn id="74" dur="500"/>
                                        <p:tgtEl>
                                          <p:spTgt spid="39"/>
                                        </p:tgtEl>
                                      </p:cBhvr>
                                    </p:animEffect>
                                  </p:childTnLst>
                                </p:cTn>
                              </p:par>
                            </p:childTnLst>
                          </p:cTn>
                        </p:par>
                        <p:par>
                          <p:cTn id="75" fill="hold">
                            <p:stCondLst>
                              <p:cond delay="7500"/>
                            </p:stCondLst>
                            <p:childTnLst>
                              <p:par>
                                <p:cTn id="76" presetID="10" presetClass="entr" presetSubtype="0" fill="hold" grpId="0" nodeType="after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fade">
                                      <p:cBhvr>
                                        <p:cTn id="78" dur="500"/>
                                        <p:tgtEl>
                                          <p:spTgt spid="29"/>
                                        </p:tgtEl>
                                      </p:cBhvr>
                                    </p:animEffect>
                                  </p:childTnLst>
                                </p:cTn>
                              </p:par>
                            </p:childTnLst>
                          </p:cTn>
                        </p:par>
                        <p:par>
                          <p:cTn id="79" fill="hold">
                            <p:stCondLst>
                              <p:cond delay="8000"/>
                            </p:stCondLst>
                            <p:childTnLst>
                              <p:par>
                                <p:cTn id="80" presetID="22" presetClass="entr" presetSubtype="4" fill="hold" grpId="0" nodeType="afterEffect">
                                  <p:stCondLst>
                                    <p:cond delay="0"/>
                                  </p:stCondLst>
                                  <p:childTnLst>
                                    <p:set>
                                      <p:cBhvr>
                                        <p:cTn id="81" dur="1" fill="hold">
                                          <p:stCondLst>
                                            <p:cond delay="0"/>
                                          </p:stCondLst>
                                        </p:cTn>
                                        <p:tgtEl>
                                          <p:spTgt spid="30"/>
                                        </p:tgtEl>
                                        <p:attrNameLst>
                                          <p:attrName>style.visibility</p:attrName>
                                        </p:attrNameLst>
                                      </p:cBhvr>
                                      <p:to>
                                        <p:strVal val="visible"/>
                                      </p:to>
                                    </p:set>
                                    <p:animEffect transition="in" filter="wipe(down)">
                                      <p:cBhvr>
                                        <p:cTn id="82" dur="500"/>
                                        <p:tgtEl>
                                          <p:spTgt spid="30"/>
                                        </p:tgtEl>
                                      </p:cBhvr>
                                    </p:animEffect>
                                  </p:childTnLst>
                                </p:cTn>
                              </p:par>
                            </p:childTnLst>
                          </p:cTn>
                        </p:par>
                        <p:par>
                          <p:cTn id="83" fill="hold">
                            <p:stCondLst>
                              <p:cond delay="8500"/>
                            </p:stCondLst>
                            <p:childTnLst>
                              <p:par>
                                <p:cTn id="84" presetID="22" presetClass="entr" presetSubtype="4" fill="hold" grpId="0" nodeType="after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wipe(down)">
                                      <p:cBhvr>
                                        <p:cTn id="86" dur="500"/>
                                        <p:tgtEl>
                                          <p:spTgt spid="19"/>
                                        </p:tgtEl>
                                      </p:cBhvr>
                                    </p:animEffect>
                                  </p:childTnLst>
                                </p:cTn>
                              </p:par>
                            </p:childTnLst>
                          </p:cTn>
                        </p:par>
                        <p:par>
                          <p:cTn id="87" fill="hold">
                            <p:stCondLst>
                              <p:cond delay="9000"/>
                            </p:stCondLst>
                            <p:childTnLst>
                              <p:par>
                                <p:cTn id="88" presetID="22" presetClass="entr" presetSubtype="4" fill="hold" grpId="0"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wipe(down)">
                                      <p:cBhvr>
                                        <p:cTn id="90" dur="500"/>
                                        <p:tgtEl>
                                          <p:spTgt spid="20"/>
                                        </p:tgtEl>
                                      </p:cBhvr>
                                    </p:animEffect>
                                  </p:childTnLst>
                                </p:cTn>
                              </p:par>
                            </p:childTnLst>
                          </p:cTn>
                        </p:par>
                        <p:par>
                          <p:cTn id="91" fill="hold">
                            <p:stCondLst>
                              <p:cond delay="9500"/>
                            </p:stCondLst>
                            <p:childTnLst>
                              <p:par>
                                <p:cTn id="92" presetID="22" presetClass="entr" presetSubtype="8" fill="hold" grpId="0" nodeType="afterEffect">
                                  <p:stCondLst>
                                    <p:cond delay="0"/>
                                  </p:stCondLst>
                                  <p:childTnLst>
                                    <p:set>
                                      <p:cBhvr>
                                        <p:cTn id="93" dur="1" fill="hold">
                                          <p:stCondLst>
                                            <p:cond delay="0"/>
                                          </p:stCondLst>
                                        </p:cTn>
                                        <p:tgtEl>
                                          <p:spTgt spid="40"/>
                                        </p:tgtEl>
                                        <p:attrNameLst>
                                          <p:attrName>style.visibility</p:attrName>
                                        </p:attrNameLst>
                                      </p:cBhvr>
                                      <p:to>
                                        <p:strVal val="visible"/>
                                      </p:to>
                                    </p:set>
                                    <p:animEffect transition="in" filter="wipe(left)">
                                      <p:cBhvr>
                                        <p:cTn id="94" dur="500"/>
                                        <p:tgtEl>
                                          <p:spTgt spid="40"/>
                                        </p:tgtEl>
                                      </p:cBhvr>
                                    </p:animEffect>
                                  </p:childTnLst>
                                </p:cTn>
                              </p:par>
                            </p:childTnLst>
                          </p:cTn>
                        </p:par>
                        <p:par>
                          <p:cTn id="95" fill="hold">
                            <p:stCondLst>
                              <p:cond delay="10000"/>
                            </p:stCondLst>
                            <p:childTnLst>
                              <p:par>
                                <p:cTn id="96" presetID="10" presetClass="entr" presetSubtype="0" fill="hold" grpId="0" nodeType="afterEffect">
                                  <p:stCondLst>
                                    <p:cond delay="0"/>
                                  </p:stCondLst>
                                  <p:childTnLst>
                                    <p:set>
                                      <p:cBhvr>
                                        <p:cTn id="97" dur="1" fill="hold">
                                          <p:stCondLst>
                                            <p:cond delay="0"/>
                                          </p:stCondLst>
                                        </p:cTn>
                                        <p:tgtEl>
                                          <p:spTgt spid="31"/>
                                        </p:tgtEl>
                                        <p:attrNameLst>
                                          <p:attrName>style.visibility</p:attrName>
                                        </p:attrNameLst>
                                      </p:cBhvr>
                                      <p:to>
                                        <p:strVal val="visible"/>
                                      </p:to>
                                    </p:set>
                                    <p:animEffect transition="in" filter="fade">
                                      <p:cBhvr>
                                        <p:cTn id="98" dur="500"/>
                                        <p:tgtEl>
                                          <p:spTgt spid="31"/>
                                        </p:tgtEl>
                                      </p:cBhvr>
                                    </p:animEffect>
                                  </p:childTnLst>
                                </p:cTn>
                              </p:par>
                            </p:childTnLst>
                          </p:cTn>
                        </p:par>
                        <p:par>
                          <p:cTn id="99" fill="hold">
                            <p:stCondLst>
                              <p:cond delay="10500"/>
                            </p:stCondLst>
                            <p:childTnLst>
                              <p:par>
                                <p:cTn id="100" presetID="22" presetClass="entr" presetSubtype="8" fill="hold" grpId="0" nodeType="after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wipe(left)">
                                      <p:cBhvr>
                                        <p:cTn id="102" dur="500"/>
                                        <p:tgtEl>
                                          <p:spTgt spid="32"/>
                                        </p:tgtEl>
                                      </p:cBhvr>
                                    </p:animEffect>
                                  </p:childTnLst>
                                </p:cTn>
                              </p:par>
                            </p:childTnLst>
                          </p:cTn>
                        </p:par>
                        <p:par>
                          <p:cTn id="103" fill="hold">
                            <p:stCondLst>
                              <p:cond delay="11000"/>
                            </p:stCondLst>
                            <p:childTnLst>
                              <p:par>
                                <p:cTn id="104" presetID="22" presetClass="entr" presetSubtype="4" fill="hold" grpId="0" nodeType="afterEffect">
                                  <p:stCondLst>
                                    <p:cond delay="0"/>
                                  </p:stCondLst>
                                  <p:childTnLst>
                                    <p:set>
                                      <p:cBhvr>
                                        <p:cTn id="105" dur="1" fill="hold">
                                          <p:stCondLst>
                                            <p:cond delay="0"/>
                                          </p:stCondLst>
                                        </p:cTn>
                                        <p:tgtEl>
                                          <p:spTgt spid="24"/>
                                        </p:tgtEl>
                                        <p:attrNameLst>
                                          <p:attrName>style.visibility</p:attrName>
                                        </p:attrNameLst>
                                      </p:cBhvr>
                                      <p:to>
                                        <p:strVal val="visible"/>
                                      </p:to>
                                    </p:set>
                                    <p:animEffect transition="in" filter="wipe(down)">
                                      <p:cBhvr>
                                        <p:cTn id="106" dur="500"/>
                                        <p:tgtEl>
                                          <p:spTgt spid="24"/>
                                        </p:tgtEl>
                                      </p:cBhvr>
                                    </p:animEffect>
                                  </p:childTnLst>
                                </p:cTn>
                              </p:par>
                            </p:childTnLst>
                          </p:cTn>
                        </p:par>
                        <p:par>
                          <p:cTn id="107" fill="hold">
                            <p:stCondLst>
                              <p:cond delay="11500"/>
                            </p:stCondLst>
                            <p:childTnLst>
                              <p:par>
                                <p:cTn id="108" presetID="22" presetClass="entr" presetSubtype="4" fill="hold" grpId="0" nodeType="afterEffect">
                                  <p:stCondLst>
                                    <p:cond delay="0"/>
                                  </p:stCondLst>
                                  <p:childTnLst>
                                    <p:set>
                                      <p:cBhvr>
                                        <p:cTn id="109" dur="1" fill="hold">
                                          <p:stCondLst>
                                            <p:cond delay="0"/>
                                          </p:stCondLst>
                                        </p:cTn>
                                        <p:tgtEl>
                                          <p:spTgt spid="25"/>
                                        </p:tgtEl>
                                        <p:attrNameLst>
                                          <p:attrName>style.visibility</p:attrName>
                                        </p:attrNameLst>
                                      </p:cBhvr>
                                      <p:to>
                                        <p:strVal val="visible"/>
                                      </p:to>
                                    </p:set>
                                    <p:animEffect transition="in" filter="wipe(down)">
                                      <p:cBhvr>
                                        <p:cTn id="110" dur="500"/>
                                        <p:tgtEl>
                                          <p:spTgt spid="25"/>
                                        </p:tgtEl>
                                      </p:cBhvr>
                                    </p:animEffect>
                                  </p:childTnLst>
                                </p:cTn>
                              </p:par>
                            </p:childTnLst>
                          </p:cTn>
                        </p:par>
                        <p:par>
                          <p:cTn id="111" fill="hold">
                            <p:stCondLst>
                              <p:cond delay="12000"/>
                            </p:stCondLst>
                            <p:childTnLst>
                              <p:par>
                                <p:cTn id="112" presetID="22" presetClass="entr" presetSubtype="8" fill="hold" grpId="0" nodeType="afterEffect">
                                  <p:stCondLst>
                                    <p:cond delay="0"/>
                                  </p:stCondLst>
                                  <p:childTnLst>
                                    <p:set>
                                      <p:cBhvr>
                                        <p:cTn id="113" dur="1" fill="hold">
                                          <p:stCondLst>
                                            <p:cond delay="0"/>
                                          </p:stCondLst>
                                        </p:cTn>
                                        <p:tgtEl>
                                          <p:spTgt spid="41"/>
                                        </p:tgtEl>
                                        <p:attrNameLst>
                                          <p:attrName>style.visibility</p:attrName>
                                        </p:attrNameLst>
                                      </p:cBhvr>
                                      <p:to>
                                        <p:strVal val="visible"/>
                                      </p:to>
                                    </p:set>
                                    <p:animEffect transition="in" filter="wipe(left)">
                                      <p:cBhvr>
                                        <p:cTn id="11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P spid="13" grpId="0"/>
      <p:bldP spid="19" grpId="0" animBg="1"/>
      <p:bldP spid="20" grpId="0" animBg="1"/>
      <p:bldP spid="24" grpId="0" animBg="1"/>
      <p:bldP spid="25" grpId="0" animBg="1"/>
      <p:bldP spid="26" grpId="0" animBg="1"/>
      <p:bldP spid="27" grpId="0" animBg="1"/>
      <p:bldP spid="28" grpId="0" animBg="1"/>
      <p:bldP spid="29" grpId="0" animBg="1"/>
      <p:bldP spid="30" grpId="0" animBg="1"/>
      <p:bldP spid="31" grpId="0" animBg="1"/>
      <p:bldP spid="32" grpId="0" animBg="1"/>
      <p:bldP spid="39" grpId="0"/>
      <p:bldP spid="40" grpId="0"/>
      <p:bldP spid="41" grpId="0"/>
      <p:bldP spid="4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4891555" y="1080488"/>
            <a:ext cx="2408891" cy="1825382"/>
            <a:chOff x="5386602" y="769412"/>
            <a:chExt cx="2408891" cy="1825382"/>
          </a:xfrm>
        </p:grpSpPr>
        <p:sp>
          <p:nvSpPr>
            <p:cNvPr id="2" name="等腰三角形 1"/>
            <p:cNvSpPr/>
            <p:nvPr/>
          </p:nvSpPr>
          <p:spPr>
            <a:xfrm rot="2212906">
              <a:off x="5386602" y="769412"/>
              <a:ext cx="2408891" cy="1825382"/>
            </a:xfrm>
            <a:prstGeom prst="triangle">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6041523" y="1552347"/>
              <a:ext cx="697627" cy="646331"/>
            </a:xfrm>
            <a:prstGeom prst="rect">
              <a:avLst/>
            </a:prstGeom>
            <a:noFill/>
          </p:spPr>
          <p:txBody>
            <a:bodyPr wrap="none" rtlCol="0">
              <a:spAutoFit/>
            </a:bodyPr>
            <a:lstStyle/>
            <a:p>
              <a:r>
                <a:rPr lang="en-US" altLang="zh-CN" sz="3600" b="1" dirty="0">
                  <a:solidFill>
                    <a:schemeClr val="tx1">
                      <a:lumMod val="75000"/>
                      <a:lumOff val="25000"/>
                    </a:schemeClr>
                  </a:solidFill>
                  <a:cs typeface="+mn-ea"/>
                  <a:sym typeface="+mn-lt"/>
                </a:rPr>
                <a:t>02</a:t>
              </a:r>
              <a:endParaRPr lang="zh-CN" altLang="en-US" sz="3600" b="1" dirty="0">
                <a:solidFill>
                  <a:schemeClr val="tx1">
                    <a:lumMod val="75000"/>
                    <a:lumOff val="25000"/>
                  </a:schemeClr>
                </a:solidFill>
                <a:cs typeface="+mn-ea"/>
                <a:sym typeface="+mn-lt"/>
              </a:endParaRPr>
            </a:p>
          </p:txBody>
        </p:sp>
      </p:grpSp>
      <p:sp>
        <p:nvSpPr>
          <p:cNvPr id="7" name="文本框 6"/>
          <p:cNvSpPr txBox="1"/>
          <p:nvPr/>
        </p:nvSpPr>
        <p:spPr>
          <a:xfrm>
            <a:off x="4387902" y="4308679"/>
            <a:ext cx="3416196" cy="523220"/>
          </a:xfrm>
          <a:prstGeom prst="rect">
            <a:avLst/>
          </a:prstGeom>
          <a:noFill/>
        </p:spPr>
        <p:txBody>
          <a:bodyPr wrap="square" rtlCol="0" anchor="ctr" anchorCtr="0">
            <a:spAutoFit/>
          </a:bodyPr>
          <a:lstStyle/>
          <a:p>
            <a:pPr algn="ctr"/>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 name="文本框 7"/>
          <p:cNvSpPr txBox="1"/>
          <p:nvPr/>
        </p:nvSpPr>
        <p:spPr>
          <a:xfrm>
            <a:off x="1113940" y="5131181"/>
            <a:ext cx="9964121" cy="646331"/>
          </a:xfrm>
          <a:prstGeom prst="rect">
            <a:avLst/>
          </a:prstGeom>
          <a:noFill/>
        </p:spPr>
        <p:txBody>
          <a:bodyPr wrap="square" rtlCol="0" anchor="ctr" anchorCtr="0">
            <a:spAutoFit/>
          </a:bodyPr>
          <a:lstStyle/>
          <a:p>
            <a:pPr algn="ctr"/>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点击输入详细内容点击输入详细内容点击输入详细内容点击输入详细内容点击输入详细点击输入详细内容点击输入详细内容点击输入详细内容点击输入详细内容点击输入详细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p:cNvSpPr/>
          <p:nvPr/>
        </p:nvSpPr>
        <p:spPr>
          <a:xfrm>
            <a:off x="323278" y="1773358"/>
            <a:ext cx="2170545" cy="1655643"/>
          </a:xfrm>
          <a:prstGeom prst="roundRect">
            <a:avLst>
              <a:gd name="adj" fmla="val 5953"/>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4" name="文本框 3"/>
          <p:cNvSpPr txBox="1"/>
          <p:nvPr/>
        </p:nvSpPr>
        <p:spPr>
          <a:xfrm>
            <a:off x="2723586" y="1773359"/>
            <a:ext cx="1852135"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 name="文本框 5"/>
          <p:cNvSpPr txBox="1"/>
          <p:nvPr/>
        </p:nvSpPr>
        <p:spPr>
          <a:xfrm>
            <a:off x="2723586" y="2505865"/>
            <a:ext cx="3224637" cy="923330"/>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grpSp>
        <p:nvGrpSpPr>
          <p:cNvPr id="20" name="组合 19"/>
          <p:cNvGrpSpPr/>
          <p:nvPr/>
        </p:nvGrpSpPr>
        <p:grpSpPr>
          <a:xfrm>
            <a:off x="249230" y="155630"/>
            <a:ext cx="5564673" cy="511414"/>
            <a:chOff x="668173" y="238538"/>
            <a:chExt cx="5564673" cy="511414"/>
          </a:xfrm>
        </p:grpSpPr>
        <p:sp>
          <p:nvSpPr>
            <p:cNvPr id="21" name="矩形 47"/>
            <p:cNvSpPr>
              <a:spLocks noChangeArrowheads="1"/>
            </p:cNvSpPr>
            <p:nvPr/>
          </p:nvSpPr>
          <p:spPr bwMode="auto">
            <a:xfrm>
              <a:off x="1096989" y="238538"/>
              <a:ext cx="5135857" cy="5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标题内容标题内容标题内容标题内容</a:t>
              </a:r>
            </a:p>
          </p:txBody>
        </p:sp>
        <p:grpSp>
          <p:nvGrpSpPr>
            <p:cNvPr id="22" name="组合 21"/>
            <p:cNvGrpSpPr/>
            <p:nvPr/>
          </p:nvGrpSpPr>
          <p:grpSpPr>
            <a:xfrm>
              <a:off x="668173" y="338382"/>
              <a:ext cx="311727" cy="311727"/>
              <a:chOff x="387927" y="411018"/>
              <a:chExt cx="311727" cy="311727"/>
            </a:xfrm>
          </p:grpSpPr>
          <p:sp>
            <p:nvSpPr>
              <p:cNvPr id="23" name="矩形 22"/>
              <p:cNvSpPr/>
              <p:nvPr/>
            </p:nvSpPr>
            <p:spPr>
              <a:xfrm>
                <a:off x="387927" y="411018"/>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491836" y="514927"/>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6" name="矩形: 圆角 25"/>
          <p:cNvSpPr/>
          <p:nvPr/>
        </p:nvSpPr>
        <p:spPr>
          <a:xfrm>
            <a:off x="6177986" y="1773358"/>
            <a:ext cx="2170545" cy="1655643"/>
          </a:xfrm>
          <a:prstGeom prst="roundRect">
            <a:avLst>
              <a:gd name="adj" fmla="val 5953"/>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27" name="文本框 26"/>
          <p:cNvSpPr txBox="1"/>
          <p:nvPr/>
        </p:nvSpPr>
        <p:spPr>
          <a:xfrm>
            <a:off x="8578294" y="1773359"/>
            <a:ext cx="1852135"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8578294" y="2505865"/>
            <a:ext cx="3224637" cy="923330"/>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
        <p:nvSpPr>
          <p:cNvPr id="30" name="矩形: 圆角 29"/>
          <p:cNvSpPr/>
          <p:nvPr/>
        </p:nvSpPr>
        <p:spPr>
          <a:xfrm>
            <a:off x="323278" y="4234849"/>
            <a:ext cx="2170545" cy="1655643"/>
          </a:xfrm>
          <a:prstGeom prst="roundRect">
            <a:avLst>
              <a:gd name="adj" fmla="val 5953"/>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31" name="文本框 30"/>
          <p:cNvSpPr txBox="1"/>
          <p:nvPr/>
        </p:nvSpPr>
        <p:spPr>
          <a:xfrm>
            <a:off x="2723586" y="4234850"/>
            <a:ext cx="1852135"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2723586" y="4967356"/>
            <a:ext cx="3224637" cy="923330"/>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
        <p:nvSpPr>
          <p:cNvPr id="34" name="矩形: 圆角 33"/>
          <p:cNvSpPr/>
          <p:nvPr/>
        </p:nvSpPr>
        <p:spPr>
          <a:xfrm>
            <a:off x="6177986" y="4234849"/>
            <a:ext cx="2170545" cy="1655643"/>
          </a:xfrm>
          <a:prstGeom prst="roundRect">
            <a:avLst>
              <a:gd name="adj" fmla="val 5953"/>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35" name="文本框 34"/>
          <p:cNvSpPr txBox="1"/>
          <p:nvPr/>
        </p:nvSpPr>
        <p:spPr>
          <a:xfrm>
            <a:off x="8578294" y="4234850"/>
            <a:ext cx="1852135" cy="523220"/>
          </a:xfrm>
          <a:prstGeom prst="rect">
            <a:avLst/>
          </a:prstGeom>
          <a:noFill/>
        </p:spPr>
        <p:txBody>
          <a:bodyPr wrap="square" rtlCol="0" anchor="ctr" anchorCtr="0">
            <a:spAutoFit/>
          </a:bodyPr>
          <a:lstStyle/>
          <a:p>
            <a:r>
              <a:rPr lang="zh-CN" altLang="en-US" sz="2800" b="1"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6" name="文本框 35"/>
          <p:cNvSpPr txBox="1"/>
          <p:nvPr/>
        </p:nvSpPr>
        <p:spPr>
          <a:xfrm>
            <a:off x="8578294" y="4967356"/>
            <a:ext cx="3224637" cy="923330"/>
          </a:xfrm>
          <a:prstGeom prst="rect">
            <a:avLst/>
          </a:prstGeom>
          <a:noFill/>
        </p:spPr>
        <p:txBody>
          <a:bodyPr wrap="square" rtlCol="0" anchor="ctr" anchorCtr="0">
            <a:spAutoFit/>
          </a:bodyPr>
          <a:lstStyle/>
          <a:p>
            <a:r>
              <a:rPr lang="zh-CN" altLang="en-US"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290">
                                          <p:stCondLst>
                                            <p:cond delay="0"/>
                                          </p:stCondLst>
                                        </p:cTn>
                                        <p:tgtEl>
                                          <p:spTgt spid="20"/>
                                        </p:tgtEl>
                                      </p:cBhvr>
                                    </p:animEffect>
                                    <p:anim calcmode="lin" valueType="num">
                                      <p:cBhvr>
                                        <p:cTn id="8" dur="911"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0"/>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0"/>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0"/>
                                        </p:tgtEl>
                                        <p:attrNameLst>
                                          <p:attrName>ppt_y</p:attrName>
                                        </p:attrNameLst>
                                      </p:cBhvr>
                                      <p:tavLst>
                                        <p:tav tm="0" fmla="#ppt_y-sin(pi*$)/81">
                                          <p:val>
                                            <p:fltVal val="0"/>
                                          </p:val>
                                        </p:tav>
                                        <p:tav tm="100000">
                                          <p:val>
                                            <p:fltVal val="1"/>
                                          </p:val>
                                        </p:tav>
                                      </p:tavLst>
                                    </p:anim>
                                    <p:animScale>
                                      <p:cBhvr>
                                        <p:cTn id="13" dur="13">
                                          <p:stCondLst>
                                            <p:cond delay="325"/>
                                          </p:stCondLst>
                                        </p:cTn>
                                        <p:tgtEl>
                                          <p:spTgt spid="20"/>
                                        </p:tgtEl>
                                      </p:cBhvr>
                                      <p:to x="100000" y="60000"/>
                                    </p:animScale>
                                    <p:animScale>
                                      <p:cBhvr>
                                        <p:cTn id="14" dur="83" decel="50000">
                                          <p:stCondLst>
                                            <p:cond delay="338"/>
                                          </p:stCondLst>
                                        </p:cTn>
                                        <p:tgtEl>
                                          <p:spTgt spid="20"/>
                                        </p:tgtEl>
                                      </p:cBhvr>
                                      <p:to x="100000" y="100000"/>
                                    </p:animScale>
                                    <p:animScale>
                                      <p:cBhvr>
                                        <p:cTn id="15" dur="13">
                                          <p:stCondLst>
                                            <p:cond delay="656"/>
                                          </p:stCondLst>
                                        </p:cTn>
                                        <p:tgtEl>
                                          <p:spTgt spid="20"/>
                                        </p:tgtEl>
                                      </p:cBhvr>
                                      <p:to x="100000" y="80000"/>
                                    </p:animScale>
                                    <p:animScale>
                                      <p:cBhvr>
                                        <p:cTn id="16" dur="83" decel="50000">
                                          <p:stCondLst>
                                            <p:cond delay="669"/>
                                          </p:stCondLst>
                                        </p:cTn>
                                        <p:tgtEl>
                                          <p:spTgt spid="20"/>
                                        </p:tgtEl>
                                      </p:cBhvr>
                                      <p:to x="100000" y="100000"/>
                                    </p:animScale>
                                    <p:animScale>
                                      <p:cBhvr>
                                        <p:cTn id="17" dur="13">
                                          <p:stCondLst>
                                            <p:cond delay="821"/>
                                          </p:stCondLst>
                                        </p:cTn>
                                        <p:tgtEl>
                                          <p:spTgt spid="20"/>
                                        </p:tgtEl>
                                      </p:cBhvr>
                                      <p:to x="100000" y="90000"/>
                                    </p:animScale>
                                    <p:animScale>
                                      <p:cBhvr>
                                        <p:cTn id="18" dur="83" decel="50000">
                                          <p:stCondLst>
                                            <p:cond delay="834"/>
                                          </p:stCondLst>
                                        </p:cTn>
                                        <p:tgtEl>
                                          <p:spTgt spid="20"/>
                                        </p:tgtEl>
                                      </p:cBhvr>
                                      <p:to x="100000" y="100000"/>
                                    </p:animScale>
                                    <p:animScale>
                                      <p:cBhvr>
                                        <p:cTn id="19" dur="13">
                                          <p:stCondLst>
                                            <p:cond delay="904"/>
                                          </p:stCondLst>
                                        </p:cTn>
                                        <p:tgtEl>
                                          <p:spTgt spid="20"/>
                                        </p:tgtEl>
                                      </p:cBhvr>
                                      <p:to x="100000" y="95000"/>
                                    </p:animScale>
                                    <p:animScale>
                                      <p:cBhvr>
                                        <p:cTn id="20" dur="83" decel="50000">
                                          <p:stCondLst>
                                            <p:cond delay="917"/>
                                          </p:stCondLst>
                                        </p:cTn>
                                        <p:tgtEl>
                                          <p:spTgt spid="20"/>
                                        </p:tgtEl>
                                      </p:cBhvr>
                                      <p:to x="100000" y="100000"/>
                                    </p:animScale>
                                  </p:childTnLst>
                                </p:cTn>
                              </p:par>
                            </p:childTnLst>
                          </p:cTn>
                        </p:par>
                        <p:par>
                          <p:cTn id="21" fill="hold">
                            <p:stCondLst>
                              <p:cond delay="1000"/>
                            </p:stCondLst>
                            <p:childTnLst>
                              <p:par>
                                <p:cTn id="22" presetID="31" presetClass="entr" presetSubtype="0"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1000" fill="hold"/>
                                        <p:tgtEl>
                                          <p:spTgt spid="2"/>
                                        </p:tgtEl>
                                        <p:attrNameLst>
                                          <p:attrName>ppt_w</p:attrName>
                                        </p:attrNameLst>
                                      </p:cBhvr>
                                      <p:tavLst>
                                        <p:tav tm="0">
                                          <p:val>
                                            <p:fltVal val="0"/>
                                          </p:val>
                                        </p:tav>
                                        <p:tav tm="100000">
                                          <p:val>
                                            <p:strVal val="#ppt_w"/>
                                          </p:val>
                                        </p:tav>
                                      </p:tavLst>
                                    </p:anim>
                                    <p:anim calcmode="lin" valueType="num">
                                      <p:cBhvr>
                                        <p:cTn id="25" dur="1000" fill="hold"/>
                                        <p:tgtEl>
                                          <p:spTgt spid="2"/>
                                        </p:tgtEl>
                                        <p:attrNameLst>
                                          <p:attrName>ppt_h</p:attrName>
                                        </p:attrNameLst>
                                      </p:cBhvr>
                                      <p:tavLst>
                                        <p:tav tm="0">
                                          <p:val>
                                            <p:fltVal val="0"/>
                                          </p:val>
                                        </p:tav>
                                        <p:tav tm="100000">
                                          <p:val>
                                            <p:strVal val="#ppt_h"/>
                                          </p:val>
                                        </p:tav>
                                      </p:tavLst>
                                    </p:anim>
                                    <p:anim calcmode="lin" valueType="num">
                                      <p:cBhvr>
                                        <p:cTn id="26" dur="1000" fill="hold"/>
                                        <p:tgtEl>
                                          <p:spTgt spid="2"/>
                                        </p:tgtEl>
                                        <p:attrNameLst>
                                          <p:attrName>style.rotation</p:attrName>
                                        </p:attrNameLst>
                                      </p:cBhvr>
                                      <p:tavLst>
                                        <p:tav tm="0">
                                          <p:val>
                                            <p:fltVal val="90"/>
                                          </p:val>
                                        </p:tav>
                                        <p:tav tm="100000">
                                          <p:val>
                                            <p:fltVal val="0"/>
                                          </p:val>
                                        </p:tav>
                                      </p:tavLst>
                                    </p:anim>
                                    <p:animEffect transition="in" filter="fade">
                                      <p:cBhvr>
                                        <p:cTn id="27" dur="1000"/>
                                        <p:tgtEl>
                                          <p:spTgt spid="2"/>
                                        </p:tgtEl>
                                      </p:cBhvr>
                                    </p:animEffect>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anim calcmode="lin" valueType="num">
                                      <p:cBhvr>
                                        <p:cTn id="38" dur="1000" fill="hold"/>
                                        <p:tgtEl>
                                          <p:spTgt spid="6"/>
                                        </p:tgtEl>
                                        <p:attrNameLst>
                                          <p:attrName>ppt_x</p:attrName>
                                        </p:attrNameLst>
                                      </p:cBhvr>
                                      <p:tavLst>
                                        <p:tav tm="0">
                                          <p:val>
                                            <p:strVal val="#ppt_x"/>
                                          </p:val>
                                        </p:tav>
                                        <p:tav tm="100000">
                                          <p:val>
                                            <p:strVal val="#ppt_x"/>
                                          </p:val>
                                        </p:tav>
                                      </p:tavLst>
                                    </p:anim>
                                    <p:anim calcmode="lin" valueType="num">
                                      <p:cBhvr>
                                        <p:cTn id="39" dur="1000" fill="hold"/>
                                        <p:tgtEl>
                                          <p:spTgt spid="6"/>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31" presetClass="entr" presetSubtype="0"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1000" fill="hold"/>
                                        <p:tgtEl>
                                          <p:spTgt spid="26"/>
                                        </p:tgtEl>
                                        <p:attrNameLst>
                                          <p:attrName>ppt_w</p:attrName>
                                        </p:attrNameLst>
                                      </p:cBhvr>
                                      <p:tavLst>
                                        <p:tav tm="0">
                                          <p:val>
                                            <p:fltVal val="0"/>
                                          </p:val>
                                        </p:tav>
                                        <p:tav tm="100000">
                                          <p:val>
                                            <p:strVal val="#ppt_w"/>
                                          </p:val>
                                        </p:tav>
                                      </p:tavLst>
                                    </p:anim>
                                    <p:anim calcmode="lin" valueType="num">
                                      <p:cBhvr>
                                        <p:cTn id="44" dur="1000" fill="hold"/>
                                        <p:tgtEl>
                                          <p:spTgt spid="26"/>
                                        </p:tgtEl>
                                        <p:attrNameLst>
                                          <p:attrName>ppt_h</p:attrName>
                                        </p:attrNameLst>
                                      </p:cBhvr>
                                      <p:tavLst>
                                        <p:tav tm="0">
                                          <p:val>
                                            <p:fltVal val="0"/>
                                          </p:val>
                                        </p:tav>
                                        <p:tav tm="100000">
                                          <p:val>
                                            <p:strVal val="#ppt_h"/>
                                          </p:val>
                                        </p:tav>
                                      </p:tavLst>
                                    </p:anim>
                                    <p:anim calcmode="lin" valueType="num">
                                      <p:cBhvr>
                                        <p:cTn id="45" dur="1000" fill="hold"/>
                                        <p:tgtEl>
                                          <p:spTgt spid="26"/>
                                        </p:tgtEl>
                                        <p:attrNameLst>
                                          <p:attrName>style.rotation</p:attrName>
                                        </p:attrNameLst>
                                      </p:cBhvr>
                                      <p:tavLst>
                                        <p:tav tm="0">
                                          <p:val>
                                            <p:fltVal val="90"/>
                                          </p:val>
                                        </p:tav>
                                        <p:tav tm="100000">
                                          <p:val>
                                            <p:fltVal val="0"/>
                                          </p:val>
                                        </p:tav>
                                      </p:tavLst>
                                    </p:anim>
                                    <p:animEffect transition="in" filter="fade">
                                      <p:cBhvr>
                                        <p:cTn id="46" dur="1000"/>
                                        <p:tgtEl>
                                          <p:spTgt spid="26"/>
                                        </p:tgtEl>
                                      </p:cBhvr>
                                    </p:animEffect>
                                  </p:childTnLst>
                                </p:cTn>
                              </p:par>
                            </p:childTnLst>
                          </p:cTn>
                        </p:par>
                        <p:par>
                          <p:cTn id="47" fill="hold">
                            <p:stCondLst>
                              <p:cond delay="5000"/>
                            </p:stCondLst>
                            <p:childTnLst>
                              <p:par>
                                <p:cTn id="48" presetID="42" presetClass="entr" presetSubtype="0" fill="hold" nodeType="afterEffect">
                                  <p:stCondLst>
                                    <p:cond delay="0"/>
                                  </p:stCondLst>
                                  <p:childTnLst>
                                    <p:set>
                                      <p:cBhvr>
                                        <p:cTn id="49" dur="1" fill="hold">
                                          <p:stCondLst>
                                            <p:cond delay="0"/>
                                          </p:stCondLst>
                                        </p:cTn>
                                        <p:tgtEl>
                                          <p:spTgt spid="27">
                                            <p:txEl>
                                              <p:pRg st="0" end="0"/>
                                            </p:txEl>
                                          </p:spTgt>
                                        </p:tgtEl>
                                        <p:attrNameLst>
                                          <p:attrName>style.visibility</p:attrName>
                                        </p:attrNameLst>
                                      </p:cBhvr>
                                      <p:to>
                                        <p:strVal val="visible"/>
                                      </p:to>
                                    </p:set>
                                    <p:animEffect transition="in" filter="fade">
                                      <p:cBhvr>
                                        <p:cTn id="50" dur="1000"/>
                                        <p:tgtEl>
                                          <p:spTgt spid="27">
                                            <p:txEl>
                                              <p:pRg st="0" end="0"/>
                                            </p:txEl>
                                          </p:spTgt>
                                        </p:tgtEl>
                                      </p:cBhvr>
                                    </p:animEffect>
                                    <p:anim calcmode="lin" valueType="num">
                                      <p:cBhvr>
                                        <p:cTn id="51"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52" dur="1000" fill="hold"/>
                                        <p:tgtEl>
                                          <p:spTgt spid="27">
                                            <p:txEl>
                                              <p:pRg st="0" end="0"/>
                                            </p:txEl>
                                          </p:spTgt>
                                        </p:tgtEl>
                                        <p:attrNameLst>
                                          <p:attrName>ppt_y</p:attrName>
                                        </p:attrNameLst>
                                      </p:cBhvr>
                                      <p:tavLst>
                                        <p:tav tm="0">
                                          <p:val>
                                            <p:strVal val="#ppt_y+.1"/>
                                          </p:val>
                                        </p:tav>
                                        <p:tav tm="100000">
                                          <p:val>
                                            <p:strVal val="#ppt_y"/>
                                          </p:val>
                                        </p:tav>
                                      </p:tavLst>
                                    </p:anim>
                                  </p:childTnLst>
                                </p:cTn>
                              </p:par>
                            </p:childTnLst>
                          </p:cTn>
                        </p:par>
                        <p:par>
                          <p:cTn id="53" fill="hold">
                            <p:stCondLst>
                              <p:cond delay="6000"/>
                            </p:stCondLst>
                            <p:childTnLst>
                              <p:par>
                                <p:cTn id="54" presetID="42" presetClass="entr" presetSubtype="0" fill="hold" nodeType="afterEffect">
                                  <p:stCondLst>
                                    <p:cond delay="0"/>
                                  </p:stCondLst>
                                  <p:childTnLst>
                                    <p:set>
                                      <p:cBhvr>
                                        <p:cTn id="55" dur="1" fill="hold">
                                          <p:stCondLst>
                                            <p:cond delay="0"/>
                                          </p:stCondLst>
                                        </p:cTn>
                                        <p:tgtEl>
                                          <p:spTgt spid="28">
                                            <p:txEl>
                                              <p:pRg st="0" end="0"/>
                                            </p:txEl>
                                          </p:spTgt>
                                        </p:tgtEl>
                                        <p:attrNameLst>
                                          <p:attrName>style.visibility</p:attrName>
                                        </p:attrNameLst>
                                      </p:cBhvr>
                                      <p:to>
                                        <p:strVal val="visible"/>
                                      </p:to>
                                    </p:set>
                                    <p:animEffect transition="in" filter="fade">
                                      <p:cBhvr>
                                        <p:cTn id="56" dur="1000"/>
                                        <p:tgtEl>
                                          <p:spTgt spid="28">
                                            <p:txEl>
                                              <p:pRg st="0" end="0"/>
                                            </p:txEl>
                                          </p:spTgt>
                                        </p:tgtEl>
                                      </p:cBhvr>
                                    </p:animEffect>
                                    <p:anim calcmode="lin" valueType="num">
                                      <p:cBhvr>
                                        <p:cTn id="57"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par>
                          <p:cTn id="59" fill="hold">
                            <p:stCondLst>
                              <p:cond delay="7000"/>
                            </p:stCondLst>
                            <p:childTnLst>
                              <p:par>
                                <p:cTn id="60" presetID="31" presetClass="entr" presetSubtype="0" fill="hold" grpId="0" nodeType="afterEffect">
                                  <p:stCondLst>
                                    <p:cond delay="0"/>
                                  </p:stCondLst>
                                  <p:childTnLst>
                                    <p:set>
                                      <p:cBhvr>
                                        <p:cTn id="61" dur="1" fill="hold">
                                          <p:stCondLst>
                                            <p:cond delay="0"/>
                                          </p:stCondLst>
                                        </p:cTn>
                                        <p:tgtEl>
                                          <p:spTgt spid="30"/>
                                        </p:tgtEl>
                                        <p:attrNameLst>
                                          <p:attrName>style.visibility</p:attrName>
                                        </p:attrNameLst>
                                      </p:cBhvr>
                                      <p:to>
                                        <p:strVal val="visible"/>
                                      </p:to>
                                    </p:set>
                                    <p:anim calcmode="lin" valueType="num">
                                      <p:cBhvr>
                                        <p:cTn id="62" dur="1000" fill="hold"/>
                                        <p:tgtEl>
                                          <p:spTgt spid="30"/>
                                        </p:tgtEl>
                                        <p:attrNameLst>
                                          <p:attrName>ppt_w</p:attrName>
                                        </p:attrNameLst>
                                      </p:cBhvr>
                                      <p:tavLst>
                                        <p:tav tm="0">
                                          <p:val>
                                            <p:fltVal val="0"/>
                                          </p:val>
                                        </p:tav>
                                        <p:tav tm="100000">
                                          <p:val>
                                            <p:strVal val="#ppt_w"/>
                                          </p:val>
                                        </p:tav>
                                      </p:tavLst>
                                    </p:anim>
                                    <p:anim calcmode="lin" valueType="num">
                                      <p:cBhvr>
                                        <p:cTn id="63" dur="1000" fill="hold"/>
                                        <p:tgtEl>
                                          <p:spTgt spid="30"/>
                                        </p:tgtEl>
                                        <p:attrNameLst>
                                          <p:attrName>ppt_h</p:attrName>
                                        </p:attrNameLst>
                                      </p:cBhvr>
                                      <p:tavLst>
                                        <p:tav tm="0">
                                          <p:val>
                                            <p:fltVal val="0"/>
                                          </p:val>
                                        </p:tav>
                                        <p:tav tm="100000">
                                          <p:val>
                                            <p:strVal val="#ppt_h"/>
                                          </p:val>
                                        </p:tav>
                                      </p:tavLst>
                                    </p:anim>
                                    <p:anim calcmode="lin" valueType="num">
                                      <p:cBhvr>
                                        <p:cTn id="64" dur="1000" fill="hold"/>
                                        <p:tgtEl>
                                          <p:spTgt spid="30"/>
                                        </p:tgtEl>
                                        <p:attrNameLst>
                                          <p:attrName>style.rotation</p:attrName>
                                        </p:attrNameLst>
                                      </p:cBhvr>
                                      <p:tavLst>
                                        <p:tav tm="0">
                                          <p:val>
                                            <p:fltVal val="90"/>
                                          </p:val>
                                        </p:tav>
                                        <p:tav tm="100000">
                                          <p:val>
                                            <p:fltVal val="0"/>
                                          </p:val>
                                        </p:tav>
                                      </p:tavLst>
                                    </p:anim>
                                    <p:animEffect transition="in" filter="fade">
                                      <p:cBhvr>
                                        <p:cTn id="65" dur="1000"/>
                                        <p:tgtEl>
                                          <p:spTgt spid="30"/>
                                        </p:tgtEl>
                                      </p:cBhvr>
                                    </p:animEffect>
                                  </p:childTnLst>
                                </p:cTn>
                              </p:par>
                            </p:childTnLst>
                          </p:cTn>
                        </p:par>
                        <p:par>
                          <p:cTn id="66" fill="hold">
                            <p:stCondLst>
                              <p:cond delay="8000"/>
                            </p:stCondLst>
                            <p:childTnLst>
                              <p:par>
                                <p:cTn id="67" presetID="42" presetClass="entr" presetSubtype="0" fill="hold" nodeType="afterEffect">
                                  <p:stCondLst>
                                    <p:cond delay="0"/>
                                  </p:stCondLst>
                                  <p:childTnLst>
                                    <p:set>
                                      <p:cBhvr>
                                        <p:cTn id="68" dur="1" fill="hold">
                                          <p:stCondLst>
                                            <p:cond delay="0"/>
                                          </p:stCondLst>
                                        </p:cTn>
                                        <p:tgtEl>
                                          <p:spTgt spid="31">
                                            <p:txEl>
                                              <p:pRg st="0" end="0"/>
                                            </p:txEl>
                                          </p:spTgt>
                                        </p:tgtEl>
                                        <p:attrNameLst>
                                          <p:attrName>style.visibility</p:attrName>
                                        </p:attrNameLst>
                                      </p:cBhvr>
                                      <p:to>
                                        <p:strVal val="visible"/>
                                      </p:to>
                                    </p:set>
                                    <p:animEffect transition="in" filter="fade">
                                      <p:cBhvr>
                                        <p:cTn id="69" dur="1000"/>
                                        <p:tgtEl>
                                          <p:spTgt spid="31">
                                            <p:txEl>
                                              <p:pRg st="0" end="0"/>
                                            </p:txEl>
                                          </p:spTgt>
                                        </p:tgtEl>
                                      </p:cBhvr>
                                    </p:animEffect>
                                    <p:anim calcmode="lin" valueType="num">
                                      <p:cBhvr>
                                        <p:cTn id="70" dur="10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71" dur="10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42" presetClass="entr" presetSubtype="0" fill="hold" nodeType="afterEffect">
                                  <p:stCondLst>
                                    <p:cond delay="0"/>
                                  </p:stCondLst>
                                  <p:childTnLst>
                                    <p:set>
                                      <p:cBhvr>
                                        <p:cTn id="74" dur="1" fill="hold">
                                          <p:stCondLst>
                                            <p:cond delay="0"/>
                                          </p:stCondLst>
                                        </p:cTn>
                                        <p:tgtEl>
                                          <p:spTgt spid="32">
                                            <p:txEl>
                                              <p:pRg st="0" end="0"/>
                                            </p:txEl>
                                          </p:spTgt>
                                        </p:tgtEl>
                                        <p:attrNameLst>
                                          <p:attrName>style.visibility</p:attrName>
                                        </p:attrNameLst>
                                      </p:cBhvr>
                                      <p:to>
                                        <p:strVal val="visible"/>
                                      </p:to>
                                    </p:set>
                                    <p:animEffect transition="in" filter="fade">
                                      <p:cBhvr>
                                        <p:cTn id="75" dur="1000"/>
                                        <p:tgtEl>
                                          <p:spTgt spid="32">
                                            <p:txEl>
                                              <p:pRg st="0" end="0"/>
                                            </p:txEl>
                                          </p:spTgt>
                                        </p:tgtEl>
                                      </p:cBhvr>
                                    </p:animEffect>
                                    <p:anim calcmode="lin" valueType="num">
                                      <p:cBhvr>
                                        <p:cTn id="76" dur="1000" fill="hold"/>
                                        <p:tgtEl>
                                          <p:spTgt spid="32">
                                            <p:txEl>
                                              <p:pRg st="0" end="0"/>
                                            </p:txEl>
                                          </p:spTgt>
                                        </p:tgtEl>
                                        <p:attrNameLst>
                                          <p:attrName>ppt_x</p:attrName>
                                        </p:attrNameLst>
                                      </p:cBhvr>
                                      <p:tavLst>
                                        <p:tav tm="0">
                                          <p:val>
                                            <p:strVal val="#ppt_x"/>
                                          </p:val>
                                        </p:tav>
                                        <p:tav tm="100000">
                                          <p:val>
                                            <p:strVal val="#ppt_x"/>
                                          </p:val>
                                        </p:tav>
                                      </p:tavLst>
                                    </p:anim>
                                    <p:anim calcmode="lin" valueType="num">
                                      <p:cBhvr>
                                        <p:cTn id="77" dur="1000" fill="hold"/>
                                        <p:tgtEl>
                                          <p:spTgt spid="32">
                                            <p:txEl>
                                              <p:pRg st="0" end="0"/>
                                            </p:txEl>
                                          </p:spTgt>
                                        </p:tgtEl>
                                        <p:attrNameLst>
                                          <p:attrName>ppt_y</p:attrName>
                                        </p:attrNameLst>
                                      </p:cBhvr>
                                      <p:tavLst>
                                        <p:tav tm="0">
                                          <p:val>
                                            <p:strVal val="#ppt_y+.1"/>
                                          </p:val>
                                        </p:tav>
                                        <p:tav tm="100000">
                                          <p:val>
                                            <p:strVal val="#ppt_y"/>
                                          </p:val>
                                        </p:tav>
                                      </p:tavLst>
                                    </p:anim>
                                  </p:childTnLst>
                                </p:cTn>
                              </p:par>
                            </p:childTnLst>
                          </p:cTn>
                        </p:par>
                        <p:par>
                          <p:cTn id="78" fill="hold">
                            <p:stCondLst>
                              <p:cond delay="10000"/>
                            </p:stCondLst>
                            <p:childTnLst>
                              <p:par>
                                <p:cTn id="79" presetID="31" presetClass="entr" presetSubtype="0" fill="hold" grpId="0" nodeType="afterEffect">
                                  <p:stCondLst>
                                    <p:cond delay="0"/>
                                  </p:stCondLst>
                                  <p:childTnLst>
                                    <p:set>
                                      <p:cBhvr>
                                        <p:cTn id="80" dur="1" fill="hold">
                                          <p:stCondLst>
                                            <p:cond delay="0"/>
                                          </p:stCondLst>
                                        </p:cTn>
                                        <p:tgtEl>
                                          <p:spTgt spid="34"/>
                                        </p:tgtEl>
                                        <p:attrNameLst>
                                          <p:attrName>style.visibility</p:attrName>
                                        </p:attrNameLst>
                                      </p:cBhvr>
                                      <p:to>
                                        <p:strVal val="visible"/>
                                      </p:to>
                                    </p:set>
                                    <p:anim calcmode="lin" valueType="num">
                                      <p:cBhvr>
                                        <p:cTn id="81" dur="1000" fill="hold"/>
                                        <p:tgtEl>
                                          <p:spTgt spid="34"/>
                                        </p:tgtEl>
                                        <p:attrNameLst>
                                          <p:attrName>ppt_w</p:attrName>
                                        </p:attrNameLst>
                                      </p:cBhvr>
                                      <p:tavLst>
                                        <p:tav tm="0">
                                          <p:val>
                                            <p:fltVal val="0"/>
                                          </p:val>
                                        </p:tav>
                                        <p:tav tm="100000">
                                          <p:val>
                                            <p:strVal val="#ppt_w"/>
                                          </p:val>
                                        </p:tav>
                                      </p:tavLst>
                                    </p:anim>
                                    <p:anim calcmode="lin" valueType="num">
                                      <p:cBhvr>
                                        <p:cTn id="82" dur="1000" fill="hold"/>
                                        <p:tgtEl>
                                          <p:spTgt spid="34"/>
                                        </p:tgtEl>
                                        <p:attrNameLst>
                                          <p:attrName>ppt_h</p:attrName>
                                        </p:attrNameLst>
                                      </p:cBhvr>
                                      <p:tavLst>
                                        <p:tav tm="0">
                                          <p:val>
                                            <p:fltVal val="0"/>
                                          </p:val>
                                        </p:tav>
                                        <p:tav tm="100000">
                                          <p:val>
                                            <p:strVal val="#ppt_h"/>
                                          </p:val>
                                        </p:tav>
                                      </p:tavLst>
                                    </p:anim>
                                    <p:anim calcmode="lin" valueType="num">
                                      <p:cBhvr>
                                        <p:cTn id="83" dur="1000" fill="hold"/>
                                        <p:tgtEl>
                                          <p:spTgt spid="34"/>
                                        </p:tgtEl>
                                        <p:attrNameLst>
                                          <p:attrName>style.rotation</p:attrName>
                                        </p:attrNameLst>
                                      </p:cBhvr>
                                      <p:tavLst>
                                        <p:tav tm="0">
                                          <p:val>
                                            <p:fltVal val="90"/>
                                          </p:val>
                                        </p:tav>
                                        <p:tav tm="100000">
                                          <p:val>
                                            <p:fltVal val="0"/>
                                          </p:val>
                                        </p:tav>
                                      </p:tavLst>
                                    </p:anim>
                                    <p:animEffect transition="in" filter="fade">
                                      <p:cBhvr>
                                        <p:cTn id="84" dur="1000"/>
                                        <p:tgtEl>
                                          <p:spTgt spid="34"/>
                                        </p:tgtEl>
                                      </p:cBhvr>
                                    </p:animEffect>
                                  </p:childTnLst>
                                </p:cTn>
                              </p:par>
                            </p:childTnLst>
                          </p:cTn>
                        </p:par>
                        <p:par>
                          <p:cTn id="85" fill="hold">
                            <p:stCondLst>
                              <p:cond delay="11000"/>
                            </p:stCondLst>
                            <p:childTnLst>
                              <p:par>
                                <p:cTn id="86" presetID="42" presetClass="entr" presetSubtype="0" fill="hold" nodeType="afterEffect">
                                  <p:stCondLst>
                                    <p:cond delay="0"/>
                                  </p:stCondLst>
                                  <p:childTnLst>
                                    <p:set>
                                      <p:cBhvr>
                                        <p:cTn id="87" dur="1" fill="hold">
                                          <p:stCondLst>
                                            <p:cond delay="0"/>
                                          </p:stCondLst>
                                        </p:cTn>
                                        <p:tgtEl>
                                          <p:spTgt spid="35">
                                            <p:txEl>
                                              <p:pRg st="0" end="0"/>
                                            </p:txEl>
                                          </p:spTgt>
                                        </p:tgtEl>
                                        <p:attrNameLst>
                                          <p:attrName>style.visibility</p:attrName>
                                        </p:attrNameLst>
                                      </p:cBhvr>
                                      <p:to>
                                        <p:strVal val="visible"/>
                                      </p:to>
                                    </p:set>
                                    <p:animEffect transition="in" filter="fade">
                                      <p:cBhvr>
                                        <p:cTn id="88" dur="1000"/>
                                        <p:tgtEl>
                                          <p:spTgt spid="35">
                                            <p:txEl>
                                              <p:pRg st="0" end="0"/>
                                            </p:txEl>
                                          </p:spTgt>
                                        </p:tgtEl>
                                      </p:cBhvr>
                                    </p:animEffect>
                                    <p:anim calcmode="lin" valueType="num">
                                      <p:cBhvr>
                                        <p:cTn id="89" dur="10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90" dur="10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par>
                          <p:cTn id="91" fill="hold">
                            <p:stCondLst>
                              <p:cond delay="12000"/>
                            </p:stCondLst>
                            <p:childTnLst>
                              <p:par>
                                <p:cTn id="92" presetID="42" presetClass="entr" presetSubtype="0" fill="hold" grpId="0" nodeType="after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fade">
                                      <p:cBhvr>
                                        <p:cTn id="94" dur="1000"/>
                                        <p:tgtEl>
                                          <p:spTgt spid="36"/>
                                        </p:tgtEl>
                                      </p:cBhvr>
                                    </p:animEffect>
                                    <p:anim calcmode="lin" valueType="num">
                                      <p:cBhvr>
                                        <p:cTn id="95" dur="1000" fill="hold"/>
                                        <p:tgtEl>
                                          <p:spTgt spid="36"/>
                                        </p:tgtEl>
                                        <p:attrNameLst>
                                          <p:attrName>ppt_x</p:attrName>
                                        </p:attrNameLst>
                                      </p:cBhvr>
                                      <p:tavLst>
                                        <p:tav tm="0">
                                          <p:val>
                                            <p:strVal val="#ppt_x"/>
                                          </p:val>
                                        </p:tav>
                                        <p:tav tm="100000">
                                          <p:val>
                                            <p:strVal val="#ppt_x"/>
                                          </p:val>
                                        </p:tav>
                                      </p:tavLst>
                                    </p:anim>
                                    <p:anim calcmode="lin" valueType="num">
                                      <p:cBhvr>
                                        <p:cTn id="9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6" grpId="0"/>
      <p:bldP spid="26" grpId="0" animBg="1"/>
      <p:bldP spid="30" grpId="0" animBg="1"/>
      <p:bldP spid="34" grpId="0" animBg="1"/>
      <p:bldP spid="3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 name="组合 72"/>
          <p:cNvGrpSpPr/>
          <p:nvPr/>
        </p:nvGrpSpPr>
        <p:grpSpPr>
          <a:xfrm>
            <a:off x="457048" y="1609957"/>
            <a:ext cx="5580776" cy="4831578"/>
            <a:chOff x="958566" y="1396792"/>
            <a:chExt cx="5830162" cy="5047485"/>
          </a:xfrm>
        </p:grpSpPr>
        <p:sp>
          <p:nvSpPr>
            <p:cNvPr id="26" name="圆角矩形 25"/>
            <p:cNvSpPr/>
            <p:nvPr/>
          </p:nvSpPr>
          <p:spPr>
            <a:xfrm>
              <a:off x="3318618" y="1791590"/>
              <a:ext cx="3455865" cy="37730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方正兰亭黑简体" panose="02000000000000000000" pitchFamily="2" charset="-122"/>
                <a:ea typeface="方正兰亭黑简体" panose="02000000000000000000" pitchFamily="2" charset="-122"/>
                <a:cs typeface="Arial" panose="020B0604020202020204" pitchFamily="34" charset="0"/>
              </a:endParaRPr>
            </a:p>
          </p:txBody>
        </p:sp>
        <p:sp>
          <p:nvSpPr>
            <p:cNvPr id="31" name="圆角矩形 30"/>
            <p:cNvSpPr/>
            <p:nvPr/>
          </p:nvSpPr>
          <p:spPr>
            <a:xfrm>
              <a:off x="3318618" y="2275136"/>
              <a:ext cx="3455865" cy="37730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方正兰亭黑简体" panose="02000000000000000000" pitchFamily="2" charset="-122"/>
                <a:ea typeface="方正兰亭黑简体" panose="02000000000000000000" pitchFamily="2" charset="-122"/>
                <a:cs typeface="Arial" panose="020B0604020202020204" pitchFamily="34" charset="0"/>
              </a:endParaRPr>
            </a:p>
          </p:txBody>
        </p:sp>
        <p:sp>
          <p:nvSpPr>
            <p:cNvPr id="34" name="圆角矩形 33"/>
            <p:cNvSpPr/>
            <p:nvPr/>
          </p:nvSpPr>
          <p:spPr>
            <a:xfrm>
              <a:off x="3313823" y="4058865"/>
              <a:ext cx="3455864" cy="37730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方正兰亭黑简体" panose="02000000000000000000" pitchFamily="2" charset="-122"/>
                <a:ea typeface="方正兰亭黑简体" panose="02000000000000000000" pitchFamily="2" charset="-122"/>
                <a:cs typeface="Arial" panose="020B0604020202020204" pitchFamily="34" charset="0"/>
              </a:endParaRPr>
            </a:p>
          </p:txBody>
        </p:sp>
        <p:sp>
          <p:nvSpPr>
            <p:cNvPr id="38" name="圆角矩形 37"/>
            <p:cNvSpPr/>
            <p:nvPr/>
          </p:nvSpPr>
          <p:spPr>
            <a:xfrm>
              <a:off x="3310346" y="4539925"/>
              <a:ext cx="3455865" cy="37730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方正兰亭黑简体" panose="02000000000000000000" pitchFamily="2" charset="-122"/>
                <a:ea typeface="方正兰亭黑简体" panose="02000000000000000000" pitchFamily="2" charset="-122"/>
                <a:cs typeface="Arial" panose="020B0604020202020204" pitchFamily="34" charset="0"/>
              </a:endParaRPr>
            </a:p>
          </p:txBody>
        </p:sp>
        <p:sp>
          <p:nvSpPr>
            <p:cNvPr id="57" name="矩形 47"/>
            <p:cNvSpPr>
              <a:spLocks noChangeArrowheads="1"/>
            </p:cNvSpPr>
            <p:nvPr/>
          </p:nvSpPr>
          <p:spPr bwMode="auto">
            <a:xfrm>
              <a:off x="3411167" y="2698995"/>
              <a:ext cx="3377561" cy="59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在此录入上述图表的描述说明，在此录入上述图表的描述说明</a:t>
              </a:r>
              <a:r>
                <a:rPr lang="zh-CN" altLang="en-US" sz="1400" dirty="0">
                  <a:solidFill>
                    <a:schemeClr val="tx1">
                      <a:lumMod val="65000"/>
                      <a:lumOff val="35000"/>
                    </a:schemeClr>
                  </a:solidFill>
                  <a:sym typeface="微软雅黑" panose="020B0503020204020204" pitchFamily="34" charset="-122"/>
                </a:rPr>
                <a:t>。</a:t>
              </a:r>
            </a:p>
          </p:txBody>
        </p:sp>
        <p:grpSp>
          <p:nvGrpSpPr>
            <p:cNvPr id="72" name="组合 71"/>
            <p:cNvGrpSpPr/>
            <p:nvPr/>
          </p:nvGrpSpPr>
          <p:grpSpPr>
            <a:xfrm>
              <a:off x="958566" y="1396792"/>
              <a:ext cx="5633020" cy="5047485"/>
              <a:chOff x="958566" y="1396792"/>
              <a:chExt cx="5633020" cy="5047485"/>
            </a:xfrm>
          </p:grpSpPr>
          <p:sp>
            <p:nvSpPr>
              <p:cNvPr id="27" name="圆角矩形 26"/>
              <p:cNvSpPr/>
              <p:nvPr/>
            </p:nvSpPr>
            <p:spPr>
              <a:xfrm>
                <a:off x="3318618" y="1791590"/>
                <a:ext cx="2433398" cy="377308"/>
              </a:xfrm>
              <a:prstGeom prst="roundRect">
                <a:avLst>
                  <a:gd name="adj" fmla="val 50000"/>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方正兰亭黑简体" panose="02000000000000000000" pitchFamily="2" charset="-122"/>
                  <a:ea typeface="方正兰亭黑简体" panose="02000000000000000000" pitchFamily="2" charset="-122"/>
                  <a:cs typeface="Arial" panose="020B0604020202020204" pitchFamily="34" charset="0"/>
                </a:endParaRPr>
              </a:p>
            </p:txBody>
          </p:sp>
          <p:sp>
            <p:nvSpPr>
              <p:cNvPr id="25" name="文本框 4"/>
              <p:cNvSpPr txBox="1"/>
              <p:nvPr/>
            </p:nvSpPr>
            <p:spPr>
              <a:xfrm>
                <a:off x="5725314" y="1808924"/>
                <a:ext cx="777683" cy="348493"/>
              </a:xfrm>
              <a:prstGeom prst="rect">
                <a:avLst/>
              </a:prstGeom>
              <a:noFill/>
            </p:spPr>
            <p:txBody>
              <a:bodyPr wrap="square" rtlCol="0">
                <a:spAutoFit/>
              </a:bodyPr>
              <a:lstStyle/>
              <a:p>
                <a:pPr algn="ctr">
                  <a:lnSpc>
                    <a:spcPct val="120000"/>
                  </a:lnSpc>
                </a:pPr>
                <a:r>
                  <a:rPr lang="en-US" altLang="zh-CN" sz="1465"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70%</a:t>
                </a:r>
                <a:endParaRPr lang="zh-CN" altLang="en-US" sz="1465" baseline="-30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2" name="圆角矩形 31"/>
              <p:cNvSpPr/>
              <p:nvPr/>
            </p:nvSpPr>
            <p:spPr>
              <a:xfrm>
                <a:off x="3318619" y="2274636"/>
                <a:ext cx="1026132" cy="377306"/>
              </a:xfrm>
              <a:prstGeom prst="roundRect">
                <a:avLst>
                  <a:gd name="adj" fmla="val 50000"/>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方正兰亭黑简体" panose="02000000000000000000" pitchFamily="2" charset="-122"/>
                  <a:ea typeface="方正兰亭黑简体" panose="02000000000000000000" pitchFamily="2" charset="-122"/>
                  <a:cs typeface="Arial" panose="020B0604020202020204" pitchFamily="34" charset="0"/>
                </a:endParaRPr>
              </a:p>
            </p:txBody>
          </p:sp>
          <p:sp>
            <p:nvSpPr>
              <p:cNvPr id="30" name="文本框 9"/>
              <p:cNvSpPr txBox="1"/>
              <p:nvPr/>
            </p:nvSpPr>
            <p:spPr>
              <a:xfrm>
                <a:off x="4322264" y="2282608"/>
                <a:ext cx="777683" cy="348493"/>
              </a:xfrm>
              <a:prstGeom prst="rect">
                <a:avLst/>
              </a:prstGeom>
              <a:noFill/>
            </p:spPr>
            <p:txBody>
              <a:bodyPr wrap="square" rtlCol="0">
                <a:spAutoFit/>
              </a:bodyPr>
              <a:lstStyle/>
              <a:p>
                <a:pPr algn="ctr">
                  <a:lnSpc>
                    <a:spcPct val="120000"/>
                  </a:lnSpc>
                </a:pPr>
                <a:r>
                  <a:rPr lang="en-US" altLang="zh-CN" sz="1465"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30%</a:t>
                </a:r>
                <a:endParaRPr lang="zh-CN" altLang="en-US" sz="1465" baseline="-30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5" name="圆角矩形 34"/>
              <p:cNvSpPr/>
              <p:nvPr/>
            </p:nvSpPr>
            <p:spPr>
              <a:xfrm>
                <a:off x="3293583" y="4058865"/>
                <a:ext cx="1387359" cy="377308"/>
              </a:xfrm>
              <a:prstGeom prst="roundRect">
                <a:avLst>
                  <a:gd name="adj" fmla="val 50000"/>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方正兰亭黑简体" panose="02000000000000000000" pitchFamily="2" charset="-122"/>
                  <a:ea typeface="方正兰亭黑简体" panose="02000000000000000000" pitchFamily="2" charset="-122"/>
                  <a:cs typeface="Arial" panose="020B0604020202020204" pitchFamily="34" charset="0"/>
                </a:endParaRPr>
              </a:p>
            </p:txBody>
          </p:sp>
          <p:sp>
            <p:nvSpPr>
              <p:cNvPr id="36" name="文本框 15"/>
              <p:cNvSpPr txBox="1"/>
              <p:nvPr/>
            </p:nvSpPr>
            <p:spPr>
              <a:xfrm>
                <a:off x="4677605" y="4058821"/>
                <a:ext cx="1047709" cy="348493"/>
              </a:xfrm>
              <a:prstGeom prst="rect">
                <a:avLst/>
              </a:prstGeom>
              <a:noFill/>
            </p:spPr>
            <p:txBody>
              <a:bodyPr wrap="square" rtlCol="0">
                <a:spAutoFit/>
              </a:bodyPr>
              <a:lstStyle/>
              <a:p>
                <a:pPr algn="ctr">
                  <a:lnSpc>
                    <a:spcPct val="120000"/>
                  </a:lnSpc>
                </a:pPr>
                <a:r>
                  <a:rPr lang="en-US" altLang="zh-CN" sz="1465"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40%</a:t>
                </a:r>
                <a:endParaRPr lang="zh-CN" altLang="en-US" sz="1465" baseline="-30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9" name="圆角矩形 38"/>
              <p:cNvSpPr/>
              <p:nvPr/>
            </p:nvSpPr>
            <p:spPr>
              <a:xfrm>
                <a:off x="3367820" y="4539969"/>
                <a:ext cx="2433398" cy="377309"/>
              </a:xfrm>
              <a:prstGeom prst="roundRect">
                <a:avLst>
                  <a:gd name="adj" fmla="val 50000"/>
                </a:avLst>
              </a:prstGeom>
              <a:solidFill>
                <a:srgbClr val="FFC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方正兰亭黑简体" panose="02000000000000000000" pitchFamily="2" charset="-122"/>
                  <a:ea typeface="方正兰亭黑简体" panose="02000000000000000000" pitchFamily="2" charset="-122"/>
                  <a:cs typeface="Arial" panose="020B0604020202020204" pitchFamily="34" charset="0"/>
                </a:endParaRPr>
              </a:p>
            </p:txBody>
          </p:sp>
          <p:sp>
            <p:nvSpPr>
              <p:cNvPr id="40" name="文本框 19"/>
              <p:cNvSpPr txBox="1"/>
              <p:nvPr/>
            </p:nvSpPr>
            <p:spPr>
              <a:xfrm>
                <a:off x="5813903" y="4548997"/>
                <a:ext cx="777683" cy="348493"/>
              </a:xfrm>
              <a:prstGeom prst="rect">
                <a:avLst/>
              </a:prstGeom>
              <a:noFill/>
            </p:spPr>
            <p:txBody>
              <a:bodyPr wrap="square" rtlCol="0">
                <a:spAutoFit/>
              </a:bodyPr>
              <a:lstStyle/>
              <a:p>
                <a:pPr algn="ctr">
                  <a:lnSpc>
                    <a:spcPct val="120000"/>
                  </a:lnSpc>
                </a:pPr>
                <a:r>
                  <a:rPr lang="en-US" altLang="zh-CN" sz="1465"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60%</a:t>
                </a:r>
                <a:endParaRPr lang="zh-CN" altLang="en-US" sz="1465" baseline="-30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42" name="组合 41"/>
              <p:cNvGrpSpPr>
                <a:grpSpLocks noChangeAspect="1"/>
              </p:cNvGrpSpPr>
              <p:nvPr/>
            </p:nvGrpSpPr>
            <p:grpSpPr>
              <a:xfrm>
                <a:off x="958566" y="1396792"/>
                <a:ext cx="2591961" cy="2637047"/>
                <a:chOff x="5397500" y="5734050"/>
                <a:chExt cx="365125" cy="371476"/>
              </a:xfrm>
              <a:solidFill>
                <a:srgbClr val="FFCF88"/>
              </a:solidFill>
            </p:grpSpPr>
            <p:sp>
              <p:nvSpPr>
                <p:cNvPr id="46" name="Freeform 288"/>
                <p:cNvSpPr/>
                <p:nvPr/>
              </p:nvSpPr>
              <p:spPr bwMode="auto">
                <a:xfrm>
                  <a:off x="5532438" y="5907088"/>
                  <a:ext cx="71438" cy="68263"/>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7" name="Freeform 289"/>
                <p:cNvSpPr>
                  <a:spLocks noEditPoints="1"/>
                </p:cNvSpPr>
                <p:nvPr/>
              </p:nvSpPr>
              <p:spPr bwMode="auto">
                <a:xfrm>
                  <a:off x="5537200" y="5734050"/>
                  <a:ext cx="225425" cy="225425"/>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8" name="Freeform 291"/>
                <p:cNvSpPr/>
                <p:nvPr/>
              </p:nvSpPr>
              <p:spPr bwMode="auto">
                <a:xfrm>
                  <a:off x="5397500" y="5951538"/>
                  <a:ext cx="158750" cy="153988"/>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43" name="组合 42"/>
              <p:cNvGrpSpPr>
                <a:grpSpLocks noChangeAspect="1"/>
              </p:cNvGrpSpPr>
              <p:nvPr/>
            </p:nvGrpSpPr>
            <p:grpSpPr>
              <a:xfrm>
                <a:off x="2476775" y="1915923"/>
                <a:ext cx="554792" cy="561994"/>
                <a:chOff x="2665061" y="4979202"/>
                <a:chExt cx="284308" cy="288000"/>
              </a:xfrm>
              <a:solidFill>
                <a:schemeClr val="bg2"/>
              </a:solidFill>
            </p:grpSpPr>
            <p:sp>
              <p:nvSpPr>
                <p:cNvPr id="44" name="Freeform 932"/>
                <p:cNvSpPr>
                  <a:spLocks noEditPoints="1"/>
                </p:cNvSpPr>
                <p:nvPr/>
              </p:nvSpPr>
              <p:spPr bwMode="auto">
                <a:xfrm>
                  <a:off x="2665061" y="4979202"/>
                  <a:ext cx="284308" cy="288000"/>
                </a:xfrm>
                <a:custGeom>
                  <a:avLst/>
                  <a:gdLst>
                    <a:gd name="T0" fmla="*/ 70 w 98"/>
                    <a:gd name="T1" fmla="*/ 42 h 99"/>
                    <a:gd name="T2" fmla="*/ 66 w 98"/>
                    <a:gd name="T3" fmla="*/ 42 h 99"/>
                    <a:gd name="T4" fmla="*/ 41 w 98"/>
                    <a:gd name="T5" fmla="*/ 67 h 99"/>
                    <a:gd name="T6" fmla="*/ 41 w 98"/>
                    <a:gd name="T7" fmla="*/ 70 h 99"/>
                    <a:gd name="T8" fmla="*/ 70 w 98"/>
                    <a:gd name="T9" fmla="*/ 99 h 99"/>
                    <a:gd name="T10" fmla="*/ 98 w 98"/>
                    <a:gd name="T11" fmla="*/ 70 h 99"/>
                    <a:gd name="T12" fmla="*/ 70 w 98"/>
                    <a:gd name="T13" fmla="*/ 42 h 99"/>
                    <a:gd name="T14" fmla="*/ 70 w 98"/>
                    <a:gd name="T15" fmla="*/ 90 h 99"/>
                    <a:gd name="T16" fmla="*/ 50 w 98"/>
                    <a:gd name="T17" fmla="*/ 70 h 99"/>
                    <a:gd name="T18" fmla="*/ 70 w 98"/>
                    <a:gd name="T19" fmla="*/ 51 h 99"/>
                    <a:gd name="T20" fmla="*/ 89 w 98"/>
                    <a:gd name="T21" fmla="*/ 70 h 99"/>
                    <a:gd name="T22" fmla="*/ 70 w 98"/>
                    <a:gd name="T23" fmla="*/ 90 h 99"/>
                    <a:gd name="T24" fmla="*/ 57 w 98"/>
                    <a:gd name="T25" fmla="*/ 29 h 99"/>
                    <a:gd name="T26" fmla="*/ 28 w 98"/>
                    <a:gd name="T27" fmla="*/ 0 h 99"/>
                    <a:gd name="T28" fmla="*/ 0 w 98"/>
                    <a:gd name="T29" fmla="*/ 29 h 99"/>
                    <a:gd name="T30" fmla="*/ 28 w 98"/>
                    <a:gd name="T31" fmla="*/ 57 h 99"/>
                    <a:gd name="T32" fmla="*/ 32 w 98"/>
                    <a:gd name="T33" fmla="*/ 57 h 99"/>
                    <a:gd name="T34" fmla="*/ 56 w 98"/>
                    <a:gd name="T35" fmla="*/ 32 h 99"/>
                    <a:gd name="T36" fmla="*/ 57 w 98"/>
                    <a:gd name="T37" fmla="*/ 29 h 99"/>
                    <a:gd name="T38" fmla="*/ 28 w 98"/>
                    <a:gd name="T39" fmla="*/ 48 h 99"/>
                    <a:gd name="T40" fmla="*/ 8 w 98"/>
                    <a:gd name="T41" fmla="*/ 29 h 99"/>
                    <a:gd name="T42" fmla="*/ 28 w 98"/>
                    <a:gd name="T43" fmla="*/ 9 h 99"/>
                    <a:gd name="T44" fmla="*/ 48 w 98"/>
                    <a:gd name="T45" fmla="*/ 29 h 99"/>
                    <a:gd name="T46" fmla="*/ 28 w 98"/>
                    <a:gd name="T47" fmla="*/ 4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 h="99">
                      <a:moveTo>
                        <a:pt x="70" y="42"/>
                      </a:moveTo>
                      <a:cubicBezTo>
                        <a:pt x="68" y="42"/>
                        <a:pt x="67" y="42"/>
                        <a:pt x="66" y="42"/>
                      </a:cubicBezTo>
                      <a:cubicBezTo>
                        <a:pt x="41" y="67"/>
                        <a:pt x="41" y="67"/>
                        <a:pt x="41" y="67"/>
                      </a:cubicBezTo>
                      <a:cubicBezTo>
                        <a:pt x="41" y="68"/>
                        <a:pt x="41" y="69"/>
                        <a:pt x="41" y="70"/>
                      </a:cubicBezTo>
                      <a:cubicBezTo>
                        <a:pt x="41" y="86"/>
                        <a:pt x="54" y="99"/>
                        <a:pt x="70" y="99"/>
                      </a:cubicBezTo>
                      <a:cubicBezTo>
                        <a:pt x="85" y="99"/>
                        <a:pt x="98" y="86"/>
                        <a:pt x="98" y="70"/>
                      </a:cubicBezTo>
                      <a:cubicBezTo>
                        <a:pt x="98" y="55"/>
                        <a:pt x="85" y="42"/>
                        <a:pt x="70" y="42"/>
                      </a:cubicBezTo>
                      <a:close/>
                      <a:moveTo>
                        <a:pt x="70" y="90"/>
                      </a:moveTo>
                      <a:cubicBezTo>
                        <a:pt x="59" y="90"/>
                        <a:pt x="50" y="81"/>
                        <a:pt x="50" y="70"/>
                      </a:cubicBezTo>
                      <a:cubicBezTo>
                        <a:pt x="50" y="59"/>
                        <a:pt x="59" y="51"/>
                        <a:pt x="70" y="51"/>
                      </a:cubicBezTo>
                      <a:cubicBezTo>
                        <a:pt x="81" y="51"/>
                        <a:pt x="89" y="59"/>
                        <a:pt x="89" y="70"/>
                      </a:cubicBezTo>
                      <a:cubicBezTo>
                        <a:pt x="89" y="81"/>
                        <a:pt x="81" y="90"/>
                        <a:pt x="70" y="90"/>
                      </a:cubicBezTo>
                      <a:close/>
                      <a:moveTo>
                        <a:pt x="57" y="29"/>
                      </a:moveTo>
                      <a:cubicBezTo>
                        <a:pt x="57" y="13"/>
                        <a:pt x="44" y="0"/>
                        <a:pt x="28" y="0"/>
                      </a:cubicBezTo>
                      <a:cubicBezTo>
                        <a:pt x="12" y="0"/>
                        <a:pt x="0" y="13"/>
                        <a:pt x="0" y="29"/>
                      </a:cubicBezTo>
                      <a:cubicBezTo>
                        <a:pt x="0" y="44"/>
                        <a:pt x="12" y="57"/>
                        <a:pt x="28" y="57"/>
                      </a:cubicBezTo>
                      <a:cubicBezTo>
                        <a:pt x="29" y="57"/>
                        <a:pt x="31" y="57"/>
                        <a:pt x="32" y="57"/>
                      </a:cubicBezTo>
                      <a:cubicBezTo>
                        <a:pt x="56" y="32"/>
                        <a:pt x="56" y="32"/>
                        <a:pt x="56" y="32"/>
                      </a:cubicBezTo>
                      <a:cubicBezTo>
                        <a:pt x="56" y="31"/>
                        <a:pt x="57" y="30"/>
                        <a:pt x="57" y="29"/>
                      </a:cubicBezTo>
                      <a:close/>
                      <a:moveTo>
                        <a:pt x="28" y="48"/>
                      </a:moveTo>
                      <a:cubicBezTo>
                        <a:pt x="17" y="48"/>
                        <a:pt x="8" y="40"/>
                        <a:pt x="8" y="29"/>
                      </a:cubicBezTo>
                      <a:cubicBezTo>
                        <a:pt x="8" y="18"/>
                        <a:pt x="17" y="9"/>
                        <a:pt x="28" y="9"/>
                      </a:cubicBezTo>
                      <a:cubicBezTo>
                        <a:pt x="39" y="9"/>
                        <a:pt x="48" y="18"/>
                        <a:pt x="48" y="29"/>
                      </a:cubicBezTo>
                      <a:cubicBezTo>
                        <a:pt x="48" y="40"/>
                        <a:pt x="39" y="48"/>
                        <a:pt x="28" y="4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5" name="Freeform 933"/>
                <p:cNvSpPr/>
                <p:nvPr/>
              </p:nvSpPr>
              <p:spPr bwMode="auto">
                <a:xfrm>
                  <a:off x="2697060" y="5013664"/>
                  <a:ext cx="220308" cy="219077"/>
                </a:xfrm>
                <a:custGeom>
                  <a:avLst/>
                  <a:gdLst>
                    <a:gd name="T0" fmla="*/ 179 w 179"/>
                    <a:gd name="T1" fmla="*/ 12 h 178"/>
                    <a:gd name="T2" fmla="*/ 14 w 179"/>
                    <a:gd name="T3" fmla="*/ 178 h 178"/>
                    <a:gd name="T4" fmla="*/ 0 w 179"/>
                    <a:gd name="T5" fmla="*/ 166 h 178"/>
                    <a:gd name="T6" fmla="*/ 165 w 179"/>
                    <a:gd name="T7" fmla="*/ 0 h 178"/>
                    <a:gd name="T8" fmla="*/ 179 w 179"/>
                    <a:gd name="T9" fmla="*/ 12 h 178"/>
                  </a:gdLst>
                  <a:ahLst/>
                  <a:cxnLst>
                    <a:cxn ang="0">
                      <a:pos x="T0" y="T1"/>
                    </a:cxn>
                    <a:cxn ang="0">
                      <a:pos x="T2" y="T3"/>
                    </a:cxn>
                    <a:cxn ang="0">
                      <a:pos x="T4" y="T5"/>
                    </a:cxn>
                    <a:cxn ang="0">
                      <a:pos x="T6" y="T7"/>
                    </a:cxn>
                    <a:cxn ang="0">
                      <a:pos x="T8" y="T9"/>
                    </a:cxn>
                  </a:cxnLst>
                  <a:rect l="0" t="0" r="r" b="b"/>
                  <a:pathLst>
                    <a:path w="179" h="178">
                      <a:moveTo>
                        <a:pt x="179" y="12"/>
                      </a:moveTo>
                      <a:lnTo>
                        <a:pt x="14" y="178"/>
                      </a:lnTo>
                      <a:lnTo>
                        <a:pt x="0" y="166"/>
                      </a:lnTo>
                      <a:lnTo>
                        <a:pt x="165" y="0"/>
                      </a:lnTo>
                      <a:lnTo>
                        <a:pt x="179" y="1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50" name="组合 49"/>
              <p:cNvGrpSpPr>
                <a:grpSpLocks noChangeAspect="1"/>
              </p:cNvGrpSpPr>
              <p:nvPr/>
            </p:nvGrpSpPr>
            <p:grpSpPr>
              <a:xfrm>
                <a:off x="2551331" y="4260593"/>
                <a:ext cx="439908" cy="691684"/>
                <a:chOff x="2257888" y="5547128"/>
                <a:chExt cx="137373" cy="216000"/>
              </a:xfrm>
              <a:solidFill>
                <a:schemeClr val="bg2"/>
              </a:solidFill>
            </p:grpSpPr>
            <p:sp>
              <p:nvSpPr>
                <p:cNvPr id="55" name="Freeform 69"/>
                <p:cNvSpPr/>
                <p:nvPr/>
              </p:nvSpPr>
              <p:spPr bwMode="auto">
                <a:xfrm>
                  <a:off x="2257888" y="5547128"/>
                  <a:ext cx="137373" cy="140987"/>
                </a:xfrm>
                <a:custGeom>
                  <a:avLst/>
                  <a:gdLst>
                    <a:gd name="T0" fmla="*/ 57 w 64"/>
                    <a:gd name="T1" fmla="*/ 37 h 66"/>
                    <a:gd name="T2" fmla="*/ 43 w 64"/>
                    <a:gd name="T3" fmla="*/ 12 h 66"/>
                    <a:gd name="T4" fmla="*/ 39 w 64"/>
                    <a:gd name="T5" fmla="*/ 6 h 66"/>
                    <a:gd name="T6" fmla="*/ 25 w 64"/>
                    <a:gd name="T7" fmla="*/ 6 h 66"/>
                    <a:gd name="T8" fmla="*/ 22 w 64"/>
                    <a:gd name="T9" fmla="*/ 12 h 66"/>
                    <a:gd name="T10" fmla="*/ 8 w 64"/>
                    <a:gd name="T11" fmla="*/ 37 h 66"/>
                    <a:gd name="T12" fmla="*/ 4 w 64"/>
                    <a:gd name="T13" fmla="*/ 43 h 66"/>
                    <a:gd name="T14" fmla="*/ 11 w 64"/>
                    <a:gd name="T15" fmla="*/ 55 h 66"/>
                    <a:gd name="T16" fmla="*/ 18 w 64"/>
                    <a:gd name="T17" fmla="*/ 55 h 66"/>
                    <a:gd name="T18" fmla="*/ 19 w 64"/>
                    <a:gd name="T19" fmla="*/ 55 h 66"/>
                    <a:gd name="T20" fmla="*/ 19 w 64"/>
                    <a:gd name="T21" fmla="*/ 66 h 66"/>
                    <a:gd name="T22" fmla="*/ 32 w 64"/>
                    <a:gd name="T23" fmla="*/ 62 h 66"/>
                    <a:gd name="T24" fmla="*/ 32 w 64"/>
                    <a:gd name="T25" fmla="*/ 62 h 66"/>
                    <a:gd name="T26" fmla="*/ 46 w 64"/>
                    <a:gd name="T27" fmla="*/ 66 h 66"/>
                    <a:gd name="T28" fmla="*/ 46 w 64"/>
                    <a:gd name="T29" fmla="*/ 55 h 66"/>
                    <a:gd name="T30" fmla="*/ 46 w 64"/>
                    <a:gd name="T31" fmla="*/ 55 h 66"/>
                    <a:gd name="T32" fmla="*/ 53 w 64"/>
                    <a:gd name="T33" fmla="*/ 55 h 66"/>
                    <a:gd name="T34" fmla="*/ 60 w 64"/>
                    <a:gd name="T35" fmla="*/ 43 h 66"/>
                    <a:gd name="T36" fmla="*/ 57 w 64"/>
                    <a:gd name="T37" fmla="*/ 3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 h="66">
                      <a:moveTo>
                        <a:pt x="57" y="37"/>
                      </a:moveTo>
                      <a:cubicBezTo>
                        <a:pt x="53" y="30"/>
                        <a:pt x="47" y="19"/>
                        <a:pt x="43" y="12"/>
                      </a:cubicBezTo>
                      <a:cubicBezTo>
                        <a:pt x="39" y="6"/>
                        <a:pt x="39" y="6"/>
                        <a:pt x="39" y="6"/>
                      </a:cubicBezTo>
                      <a:cubicBezTo>
                        <a:pt x="35" y="0"/>
                        <a:pt x="29" y="0"/>
                        <a:pt x="25" y="6"/>
                      </a:cubicBezTo>
                      <a:cubicBezTo>
                        <a:pt x="22" y="12"/>
                        <a:pt x="22" y="12"/>
                        <a:pt x="22" y="12"/>
                      </a:cubicBezTo>
                      <a:cubicBezTo>
                        <a:pt x="18" y="19"/>
                        <a:pt x="11" y="30"/>
                        <a:pt x="8" y="37"/>
                      </a:cubicBezTo>
                      <a:cubicBezTo>
                        <a:pt x="4" y="43"/>
                        <a:pt x="4" y="43"/>
                        <a:pt x="4" y="43"/>
                      </a:cubicBezTo>
                      <a:cubicBezTo>
                        <a:pt x="0" y="50"/>
                        <a:pt x="3" y="55"/>
                        <a:pt x="11" y="55"/>
                      </a:cubicBezTo>
                      <a:cubicBezTo>
                        <a:pt x="18" y="55"/>
                        <a:pt x="18" y="55"/>
                        <a:pt x="18" y="55"/>
                      </a:cubicBezTo>
                      <a:cubicBezTo>
                        <a:pt x="19" y="55"/>
                        <a:pt x="19" y="55"/>
                        <a:pt x="19" y="55"/>
                      </a:cubicBezTo>
                      <a:cubicBezTo>
                        <a:pt x="19" y="66"/>
                        <a:pt x="19" y="66"/>
                        <a:pt x="19" y="66"/>
                      </a:cubicBezTo>
                      <a:cubicBezTo>
                        <a:pt x="23" y="63"/>
                        <a:pt x="27" y="62"/>
                        <a:pt x="32" y="62"/>
                      </a:cubicBezTo>
                      <a:cubicBezTo>
                        <a:pt x="32" y="62"/>
                        <a:pt x="32" y="62"/>
                        <a:pt x="32" y="62"/>
                      </a:cubicBezTo>
                      <a:cubicBezTo>
                        <a:pt x="37" y="62"/>
                        <a:pt x="42" y="63"/>
                        <a:pt x="46" y="66"/>
                      </a:cubicBezTo>
                      <a:cubicBezTo>
                        <a:pt x="46" y="55"/>
                        <a:pt x="46" y="55"/>
                        <a:pt x="46" y="55"/>
                      </a:cubicBezTo>
                      <a:cubicBezTo>
                        <a:pt x="46" y="55"/>
                        <a:pt x="46" y="55"/>
                        <a:pt x="46" y="55"/>
                      </a:cubicBezTo>
                      <a:cubicBezTo>
                        <a:pt x="53" y="55"/>
                        <a:pt x="53" y="55"/>
                        <a:pt x="53" y="55"/>
                      </a:cubicBezTo>
                      <a:cubicBezTo>
                        <a:pt x="61" y="55"/>
                        <a:pt x="64" y="49"/>
                        <a:pt x="60" y="43"/>
                      </a:cubicBezTo>
                      <a:lnTo>
                        <a:pt x="57"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9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6" name="Freeform 70"/>
                <p:cNvSpPr/>
                <p:nvPr/>
              </p:nvSpPr>
              <p:spPr bwMode="auto">
                <a:xfrm>
                  <a:off x="2290424" y="5688115"/>
                  <a:ext cx="75013" cy="75013"/>
                </a:xfrm>
                <a:custGeom>
                  <a:avLst/>
                  <a:gdLst>
                    <a:gd name="T0" fmla="*/ 17 w 35"/>
                    <a:gd name="T1" fmla="*/ 0 h 35"/>
                    <a:gd name="T2" fmla="*/ 17 w 35"/>
                    <a:gd name="T3" fmla="*/ 0 h 35"/>
                    <a:gd name="T4" fmla="*/ 17 w 35"/>
                    <a:gd name="T5" fmla="*/ 0 h 35"/>
                    <a:gd name="T6" fmla="*/ 17 w 35"/>
                    <a:gd name="T7" fmla="*/ 0 h 35"/>
                    <a:gd name="T8" fmla="*/ 17 w 35"/>
                    <a:gd name="T9" fmla="*/ 0 h 35"/>
                    <a:gd name="T10" fmla="*/ 4 w 35"/>
                    <a:gd name="T11" fmla="*/ 6 h 35"/>
                    <a:gd name="T12" fmla="*/ 0 w 35"/>
                    <a:gd name="T13" fmla="*/ 17 h 35"/>
                    <a:gd name="T14" fmla="*/ 0 w 35"/>
                    <a:gd name="T15" fmla="*/ 17 h 35"/>
                    <a:gd name="T16" fmla="*/ 17 w 35"/>
                    <a:gd name="T17" fmla="*/ 35 h 35"/>
                    <a:gd name="T18" fmla="*/ 17 w 35"/>
                    <a:gd name="T19" fmla="*/ 35 h 35"/>
                    <a:gd name="T20" fmla="*/ 35 w 35"/>
                    <a:gd name="T21" fmla="*/ 17 h 35"/>
                    <a:gd name="T22" fmla="*/ 35 w 35"/>
                    <a:gd name="T23" fmla="*/ 17 h 35"/>
                    <a:gd name="T24" fmla="*/ 31 w 35"/>
                    <a:gd name="T25" fmla="*/ 6 h 35"/>
                    <a:gd name="T26" fmla="*/ 17 w 35"/>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35">
                      <a:moveTo>
                        <a:pt x="17" y="0"/>
                      </a:moveTo>
                      <a:cubicBezTo>
                        <a:pt x="17" y="0"/>
                        <a:pt x="17" y="0"/>
                        <a:pt x="17" y="0"/>
                      </a:cubicBezTo>
                      <a:cubicBezTo>
                        <a:pt x="17" y="0"/>
                        <a:pt x="17" y="0"/>
                        <a:pt x="17" y="0"/>
                      </a:cubicBezTo>
                      <a:cubicBezTo>
                        <a:pt x="17" y="0"/>
                        <a:pt x="17" y="0"/>
                        <a:pt x="17" y="0"/>
                      </a:cubicBezTo>
                      <a:cubicBezTo>
                        <a:pt x="17" y="0"/>
                        <a:pt x="17" y="0"/>
                        <a:pt x="17" y="0"/>
                      </a:cubicBezTo>
                      <a:cubicBezTo>
                        <a:pt x="12" y="0"/>
                        <a:pt x="7" y="2"/>
                        <a:pt x="4" y="6"/>
                      </a:cubicBezTo>
                      <a:cubicBezTo>
                        <a:pt x="1" y="9"/>
                        <a:pt x="0" y="13"/>
                        <a:pt x="0" y="17"/>
                      </a:cubicBezTo>
                      <a:cubicBezTo>
                        <a:pt x="0" y="17"/>
                        <a:pt x="0" y="17"/>
                        <a:pt x="0" y="17"/>
                      </a:cubicBezTo>
                      <a:cubicBezTo>
                        <a:pt x="0" y="27"/>
                        <a:pt x="8" y="35"/>
                        <a:pt x="17" y="35"/>
                      </a:cubicBezTo>
                      <a:cubicBezTo>
                        <a:pt x="17" y="35"/>
                        <a:pt x="17" y="35"/>
                        <a:pt x="17" y="35"/>
                      </a:cubicBezTo>
                      <a:cubicBezTo>
                        <a:pt x="27" y="35"/>
                        <a:pt x="35" y="27"/>
                        <a:pt x="35" y="17"/>
                      </a:cubicBezTo>
                      <a:cubicBezTo>
                        <a:pt x="35" y="17"/>
                        <a:pt x="35" y="17"/>
                        <a:pt x="35" y="17"/>
                      </a:cubicBezTo>
                      <a:cubicBezTo>
                        <a:pt x="35" y="13"/>
                        <a:pt x="33" y="9"/>
                        <a:pt x="31" y="6"/>
                      </a:cubicBezTo>
                      <a:cubicBezTo>
                        <a:pt x="27" y="2"/>
                        <a:pt x="23" y="0"/>
                        <a:pt x="1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9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51" name="组合 50"/>
              <p:cNvGrpSpPr>
                <a:grpSpLocks noChangeAspect="1"/>
              </p:cNvGrpSpPr>
              <p:nvPr/>
            </p:nvGrpSpPr>
            <p:grpSpPr>
              <a:xfrm>
                <a:off x="970664" y="3807230"/>
                <a:ext cx="2591961" cy="2637047"/>
                <a:chOff x="5397500" y="5734050"/>
                <a:chExt cx="365125" cy="371476"/>
              </a:xfrm>
              <a:solidFill>
                <a:srgbClr val="FFCF88"/>
              </a:solidFill>
            </p:grpSpPr>
            <p:sp>
              <p:nvSpPr>
                <p:cNvPr id="52" name="Freeform 288"/>
                <p:cNvSpPr/>
                <p:nvPr/>
              </p:nvSpPr>
              <p:spPr bwMode="auto">
                <a:xfrm>
                  <a:off x="5532438" y="5907088"/>
                  <a:ext cx="71438" cy="68263"/>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9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3" name="Freeform 289"/>
                <p:cNvSpPr>
                  <a:spLocks noEditPoints="1"/>
                </p:cNvSpPr>
                <p:nvPr/>
              </p:nvSpPr>
              <p:spPr bwMode="auto">
                <a:xfrm>
                  <a:off x="5537200" y="5734050"/>
                  <a:ext cx="225425" cy="225425"/>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9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4" name="Freeform 291"/>
                <p:cNvSpPr/>
                <p:nvPr/>
              </p:nvSpPr>
              <p:spPr bwMode="auto">
                <a:xfrm>
                  <a:off x="5397500" y="5951538"/>
                  <a:ext cx="158750" cy="153988"/>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9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58" name="矩形 57"/>
              <p:cNvSpPr/>
              <p:nvPr/>
            </p:nvSpPr>
            <p:spPr>
              <a:xfrm>
                <a:off x="3411059" y="3580504"/>
                <a:ext cx="1742767" cy="400101"/>
              </a:xfrm>
              <a:prstGeom prst="rect">
                <a:avLst/>
              </a:prstGeom>
            </p:spPr>
            <p:txBody>
              <a:bodyPr wrap="none" lIns="91431" tIns="45716" rIns="91431" bIns="45716">
                <a:spAutoFit/>
              </a:bodyPr>
              <a:lstStyle/>
              <a:p>
                <a:pPr>
                  <a:spcBef>
                    <a:spcPct val="0"/>
                  </a:spcBef>
                  <a:buFont typeface="Arial" panose="020B0604020202020204" pitchFamily="34" charset="0"/>
                  <a:buNone/>
                </a:pPr>
                <a:r>
                  <a:rPr lang="zh-CN" altLang="en-US" sz="2000" b="1" dirty="0">
                    <a:solidFill>
                      <a:srgbClr val="FFCF88"/>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点击输入标题</a:t>
                </a:r>
              </a:p>
            </p:txBody>
          </p:sp>
        </p:grpSp>
        <p:sp>
          <p:nvSpPr>
            <p:cNvPr id="59" name="矩形 47"/>
            <p:cNvSpPr>
              <a:spLocks noChangeArrowheads="1"/>
            </p:cNvSpPr>
            <p:nvPr/>
          </p:nvSpPr>
          <p:spPr bwMode="auto">
            <a:xfrm>
              <a:off x="3392130" y="4971130"/>
              <a:ext cx="3377561" cy="595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bg2"/>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在此录入上述图表的描述说明，在此录入上述图表的描述说明。</a:t>
              </a:r>
            </a:p>
          </p:txBody>
        </p:sp>
      </p:grpSp>
      <p:grpSp>
        <p:nvGrpSpPr>
          <p:cNvPr id="65" name="组合 64"/>
          <p:cNvGrpSpPr/>
          <p:nvPr/>
        </p:nvGrpSpPr>
        <p:grpSpPr>
          <a:xfrm>
            <a:off x="249230" y="155630"/>
            <a:ext cx="5564673" cy="511414"/>
            <a:chOff x="668173" y="238538"/>
            <a:chExt cx="5564673" cy="511414"/>
          </a:xfrm>
        </p:grpSpPr>
        <p:sp>
          <p:nvSpPr>
            <p:cNvPr id="61" name="矩形 47"/>
            <p:cNvSpPr>
              <a:spLocks noChangeArrowheads="1"/>
            </p:cNvSpPr>
            <p:nvPr/>
          </p:nvSpPr>
          <p:spPr bwMode="auto">
            <a:xfrm>
              <a:off x="1096989" y="238538"/>
              <a:ext cx="5135857" cy="5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24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标题内容标题内容标题内容标题内容</a:t>
              </a:r>
            </a:p>
          </p:txBody>
        </p:sp>
        <p:grpSp>
          <p:nvGrpSpPr>
            <p:cNvPr id="64" name="组合 63"/>
            <p:cNvGrpSpPr/>
            <p:nvPr/>
          </p:nvGrpSpPr>
          <p:grpSpPr>
            <a:xfrm>
              <a:off x="668173" y="338382"/>
              <a:ext cx="311727" cy="311727"/>
              <a:chOff x="387927" y="411018"/>
              <a:chExt cx="311727" cy="311727"/>
            </a:xfrm>
          </p:grpSpPr>
          <p:sp>
            <p:nvSpPr>
              <p:cNvPr id="62" name="矩形 61"/>
              <p:cNvSpPr/>
              <p:nvPr/>
            </p:nvSpPr>
            <p:spPr>
              <a:xfrm>
                <a:off x="387927" y="411018"/>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矩形 62"/>
              <p:cNvSpPr/>
              <p:nvPr/>
            </p:nvSpPr>
            <p:spPr>
              <a:xfrm>
                <a:off x="491836" y="514927"/>
                <a:ext cx="207818" cy="207818"/>
              </a:xfrm>
              <a:prstGeom prst="rect">
                <a:avLst/>
              </a:prstGeom>
              <a:noFill/>
              <a:ln w="31750">
                <a:solidFill>
                  <a:srgbClr val="FFCF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69" name="文本框 68"/>
          <p:cNvSpPr txBox="1"/>
          <p:nvPr/>
        </p:nvSpPr>
        <p:spPr>
          <a:xfrm>
            <a:off x="6484885" y="2004629"/>
            <a:ext cx="5580121" cy="461665"/>
          </a:xfrm>
          <a:prstGeom prst="rect">
            <a:avLst/>
          </a:prstGeom>
          <a:noFill/>
        </p:spPr>
        <p:txBody>
          <a:bodyPr wrap="square" rtlCol="0" anchor="ctr" anchorCtr="0">
            <a:spAutoFit/>
          </a:bodyPr>
          <a:lstStyle/>
          <a:p>
            <a:r>
              <a:rPr lang="en-US" altLang="zh-CN"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r>
              <a:rPr lang="zh-CN" altLang="en-US"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74" name="文本框 73"/>
          <p:cNvSpPr txBox="1"/>
          <p:nvPr/>
        </p:nvSpPr>
        <p:spPr>
          <a:xfrm>
            <a:off x="6484885" y="2942056"/>
            <a:ext cx="5580121" cy="461665"/>
          </a:xfrm>
          <a:prstGeom prst="rect">
            <a:avLst/>
          </a:prstGeom>
          <a:noFill/>
        </p:spPr>
        <p:txBody>
          <a:bodyPr wrap="square" rtlCol="0" anchor="ctr" anchorCtr="0">
            <a:spAutoFit/>
          </a:bodyPr>
          <a:lstStyle/>
          <a:p>
            <a:r>
              <a:rPr lang="en-US" altLang="zh-CN"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r>
              <a:rPr lang="zh-CN" altLang="en-US"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75" name="文本框 74"/>
          <p:cNvSpPr txBox="1"/>
          <p:nvPr/>
        </p:nvSpPr>
        <p:spPr>
          <a:xfrm>
            <a:off x="6484885" y="3879483"/>
            <a:ext cx="5580121" cy="461665"/>
          </a:xfrm>
          <a:prstGeom prst="rect">
            <a:avLst/>
          </a:prstGeom>
          <a:noFill/>
        </p:spPr>
        <p:txBody>
          <a:bodyPr wrap="square" rtlCol="0" anchor="ctr" anchorCtr="0">
            <a:spAutoFit/>
          </a:bodyPr>
          <a:lstStyle/>
          <a:p>
            <a:r>
              <a:rPr lang="en-US" altLang="zh-CN"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r>
              <a:rPr lang="zh-CN" altLang="en-US"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76" name="文本框 75"/>
          <p:cNvSpPr txBox="1"/>
          <p:nvPr/>
        </p:nvSpPr>
        <p:spPr>
          <a:xfrm>
            <a:off x="6484885" y="4816909"/>
            <a:ext cx="5580121" cy="461665"/>
          </a:xfrm>
          <a:prstGeom prst="rect">
            <a:avLst/>
          </a:prstGeom>
          <a:noFill/>
        </p:spPr>
        <p:txBody>
          <a:bodyPr wrap="square" rtlCol="0" anchor="ctr" anchorCtr="0">
            <a:spAutoFit/>
          </a:bodyPr>
          <a:lstStyle/>
          <a:p>
            <a:r>
              <a:rPr lang="en-US" altLang="zh-CN"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r>
              <a:rPr lang="zh-CN" altLang="en-US" sz="2400" dirty="0">
                <a:solidFill>
                  <a:schemeClr val="bg2">
                    <a:lumMod val="9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down)">
                                      <p:cBhvr>
                                        <p:cTn id="7" dur="290">
                                          <p:stCondLst>
                                            <p:cond delay="0"/>
                                          </p:stCondLst>
                                        </p:cTn>
                                        <p:tgtEl>
                                          <p:spTgt spid="65"/>
                                        </p:tgtEl>
                                      </p:cBhvr>
                                    </p:animEffect>
                                    <p:anim calcmode="lin" valueType="num">
                                      <p:cBhvr>
                                        <p:cTn id="8" dur="911" tmFilter="0,0; 0.14,0.36; 0.43,0.73; 0.71,0.91; 1.0,1.0">
                                          <p:stCondLst>
                                            <p:cond delay="0"/>
                                          </p:stCondLst>
                                        </p:cTn>
                                        <p:tgtEl>
                                          <p:spTgt spid="6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6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6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6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65"/>
                                        </p:tgtEl>
                                        <p:attrNameLst>
                                          <p:attrName>ppt_y</p:attrName>
                                        </p:attrNameLst>
                                      </p:cBhvr>
                                      <p:tavLst>
                                        <p:tav tm="0" fmla="#ppt_y-sin(pi*$)/81">
                                          <p:val>
                                            <p:fltVal val="0"/>
                                          </p:val>
                                        </p:tav>
                                        <p:tav tm="100000">
                                          <p:val>
                                            <p:fltVal val="1"/>
                                          </p:val>
                                        </p:tav>
                                      </p:tavLst>
                                    </p:anim>
                                    <p:animScale>
                                      <p:cBhvr>
                                        <p:cTn id="13" dur="13">
                                          <p:stCondLst>
                                            <p:cond delay="325"/>
                                          </p:stCondLst>
                                        </p:cTn>
                                        <p:tgtEl>
                                          <p:spTgt spid="65"/>
                                        </p:tgtEl>
                                      </p:cBhvr>
                                      <p:to x="100000" y="60000"/>
                                    </p:animScale>
                                    <p:animScale>
                                      <p:cBhvr>
                                        <p:cTn id="14" dur="83" decel="50000">
                                          <p:stCondLst>
                                            <p:cond delay="338"/>
                                          </p:stCondLst>
                                        </p:cTn>
                                        <p:tgtEl>
                                          <p:spTgt spid="65"/>
                                        </p:tgtEl>
                                      </p:cBhvr>
                                      <p:to x="100000" y="100000"/>
                                    </p:animScale>
                                    <p:animScale>
                                      <p:cBhvr>
                                        <p:cTn id="15" dur="13">
                                          <p:stCondLst>
                                            <p:cond delay="656"/>
                                          </p:stCondLst>
                                        </p:cTn>
                                        <p:tgtEl>
                                          <p:spTgt spid="65"/>
                                        </p:tgtEl>
                                      </p:cBhvr>
                                      <p:to x="100000" y="80000"/>
                                    </p:animScale>
                                    <p:animScale>
                                      <p:cBhvr>
                                        <p:cTn id="16" dur="83" decel="50000">
                                          <p:stCondLst>
                                            <p:cond delay="669"/>
                                          </p:stCondLst>
                                        </p:cTn>
                                        <p:tgtEl>
                                          <p:spTgt spid="65"/>
                                        </p:tgtEl>
                                      </p:cBhvr>
                                      <p:to x="100000" y="100000"/>
                                    </p:animScale>
                                    <p:animScale>
                                      <p:cBhvr>
                                        <p:cTn id="17" dur="13">
                                          <p:stCondLst>
                                            <p:cond delay="821"/>
                                          </p:stCondLst>
                                        </p:cTn>
                                        <p:tgtEl>
                                          <p:spTgt spid="65"/>
                                        </p:tgtEl>
                                      </p:cBhvr>
                                      <p:to x="100000" y="90000"/>
                                    </p:animScale>
                                    <p:animScale>
                                      <p:cBhvr>
                                        <p:cTn id="18" dur="83" decel="50000">
                                          <p:stCondLst>
                                            <p:cond delay="834"/>
                                          </p:stCondLst>
                                        </p:cTn>
                                        <p:tgtEl>
                                          <p:spTgt spid="65"/>
                                        </p:tgtEl>
                                      </p:cBhvr>
                                      <p:to x="100000" y="100000"/>
                                    </p:animScale>
                                    <p:animScale>
                                      <p:cBhvr>
                                        <p:cTn id="19" dur="13">
                                          <p:stCondLst>
                                            <p:cond delay="904"/>
                                          </p:stCondLst>
                                        </p:cTn>
                                        <p:tgtEl>
                                          <p:spTgt spid="65"/>
                                        </p:tgtEl>
                                      </p:cBhvr>
                                      <p:to x="100000" y="95000"/>
                                    </p:animScale>
                                    <p:animScale>
                                      <p:cBhvr>
                                        <p:cTn id="20" dur="83" decel="50000">
                                          <p:stCondLst>
                                            <p:cond delay="917"/>
                                          </p:stCondLst>
                                        </p:cTn>
                                        <p:tgtEl>
                                          <p:spTgt spid="65"/>
                                        </p:tgtEl>
                                      </p:cBhvr>
                                      <p:to x="100000" y="100000"/>
                                    </p:animScale>
                                  </p:childTnLst>
                                </p:cTn>
                              </p:par>
                            </p:childTnLst>
                          </p:cTn>
                        </p:par>
                        <p:par>
                          <p:cTn id="21" fill="hold">
                            <p:stCondLst>
                              <p:cond delay="1000"/>
                            </p:stCondLst>
                            <p:childTnLst>
                              <p:par>
                                <p:cTn id="22" presetID="6" presetClass="entr" presetSubtype="16" fill="hold"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circle(in)">
                                      <p:cBhvr>
                                        <p:cTn id="24" dur="2000"/>
                                        <p:tgtEl>
                                          <p:spTgt spid="73"/>
                                        </p:tgtEl>
                                      </p:cBhvr>
                                    </p:animEffect>
                                  </p:childTnLst>
                                </p:cTn>
                              </p:par>
                            </p:childTnLst>
                          </p:cTn>
                        </p:par>
                        <p:par>
                          <p:cTn id="25" fill="hold">
                            <p:stCondLst>
                              <p:cond delay="3000"/>
                            </p:stCondLst>
                            <p:childTnLst>
                              <p:par>
                                <p:cTn id="26" presetID="22" presetClass="entr" presetSubtype="8" fill="hold" grpId="0" nodeType="afterEffect">
                                  <p:stCondLst>
                                    <p:cond delay="0"/>
                                  </p:stCondLst>
                                  <p:childTnLst>
                                    <p:set>
                                      <p:cBhvr>
                                        <p:cTn id="27" dur="1" fill="hold">
                                          <p:stCondLst>
                                            <p:cond delay="0"/>
                                          </p:stCondLst>
                                        </p:cTn>
                                        <p:tgtEl>
                                          <p:spTgt spid="69"/>
                                        </p:tgtEl>
                                        <p:attrNameLst>
                                          <p:attrName>style.visibility</p:attrName>
                                        </p:attrNameLst>
                                      </p:cBhvr>
                                      <p:to>
                                        <p:strVal val="visible"/>
                                      </p:to>
                                    </p:set>
                                    <p:animEffect transition="in" filter="wipe(left)">
                                      <p:cBhvr>
                                        <p:cTn id="28" dur="500"/>
                                        <p:tgtEl>
                                          <p:spTgt spid="69"/>
                                        </p:tgtEl>
                                      </p:cBhvr>
                                    </p:animEffect>
                                  </p:childTnLst>
                                </p:cTn>
                              </p:par>
                            </p:childTnLst>
                          </p:cTn>
                        </p:par>
                        <p:par>
                          <p:cTn id="29" fill="hold">
                            <p:stCondLst>
                              <p:cond delay="3500"/>
                            </p:stCondLst>
                            <p:childTnLst>
                              <p:par>
                                <p:cTn id="30" presetID="22" presetClass="entr" presetSubtype="8" fill="hold" grpId="0" nodeType="after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wipe(left)">
                                      <p:cBhvr>
                                        <p:cTn id="32" dur="500"/>
                                        <p:tgtEl>
                                          <p:spTgt spid="74"/>
                                        </p:tgtEl>
                                      </p:cBhvr>
                                    </p:animEffect>
                                  </p:childTnLst>
                                </p:cTn>
                              </p:par>
                            </p:childTnLst>
                          </p:cTn>
                        </p:par>
                        <p:par>
                          <p:cTn id="33" fill="hold">
                            <p:stCondLst>
                              <p:cond delay="4000"/>
                            </p:stCondLst>
                            <p:childTnLst>
                              <p:par>
                                <p:cTn id="34" presetID="22" presetClass="entr" presetSubtype="8" fill="hold" nodeType="afterEffect">
                                  <p:stCondLst>
                                    <p:cond delay="0"/>
                                  </p:stCondLst>
                                  <p:childTnLst>
                                    <p:set>
                                      <p:cBhvr>
                                        <p:cTn id="35" dur="1" fill="hold">
                                          <p:stCondLst>
                                            <p:cond delay="0"/>
                                          </p:stCondLst>
                                        </p:cTn>
                                        <p:tgtEl>
                                          <p:spTgt spid="75">
                                            <p:txEl>
                                              <p:pRg st="0" end="0"/>
                                            </p:txEl>
                                          </p:spTgt>
                                        </p:tgtEl>
                                        <p:attrNameLst>
                                          <p:attrName>style.visibility</p:attrName>
                                        </p:attrNameLst>
                                      </p:cBhvr>
                                      <p:to>
                                        <p:strVal val="visible"/>
                                      </p:to>
                                    </p:set>
                                    <p:animEffect transition="in" filter="wipe(left)">
                                      <p:cBhvr>
                                        <p:cTn id="36" dur="500"/>
                                        <p:tgtEl>
                                          <p:spTgt spid="75">
                                            <p:txEl>
                                              <p:pRg st="0" end="0"/>
                                            </p:txEl>
                                          </p:spTgt>
                                        </p:tgtEl>
                                      </p:cBhvr>
                                    </p:animEffect>
                                  </p:childTnLst>
                                </p:cTn>
                              </p:par>
                            </p:childTnLst>
                          </p:cTn>
                        </p:par>
                        <p:par>
                          <p:cTn id="37" fill="hold">
                            <p:stCondLst>
                              <p:cond delay="4500"/>
                            </p:stCondLst>
                            <p:childTnLst>
                              <p:par>
                                <p:cTn id="38" presetID="22" presetClass="entr" presetSubtype="8" fill="hold" nodeType="afterEffect">
                                  <p:stCondLst>
                                    <p:cond delay="0"/>
                                  </p:stCondLst>
                                  <p:childTnLst>
                                    <p:set>
                                      <p:cBhvr>
                                        <p:cTn id="39" dur="1" fill="hold">
                                          <p:stCondLst>
                                            <p:cond delay="0"/>
                                          </p:stCondLst>
                                        </p:cTn>
                                        <p:tgtEl>
                                          <p:spTgt spid="76">
                                            <p:txEl>
                                              <p:pRg st="0" end="0"/>
                                            </p:txEl>
                                          </p:spTgt>
                                        </p:tgtEl>
                                        <p:attrNameLst>
                                          <p:attrName>style.visibility</p:attrName>
                                        </p:attrNameLst>
                                      </p:cBhvr>
                                      <p:to>
                                        <p:strVal val="visible"/>
                                      </p:to>
                                    </p:set>
                                    <p:animEffect transition="in" filter="wipe(left)">
                                      <p:cBhvr>
                                        <p:cTn id="40" dur="500"/>
                                        <p:tgtEl>
                                          <p:spTgt spid="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4" grpId="0"/>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1414</Words>
  <Application>Microsoft Office PowerPoint</Application>
  <PresentationFormat>宽屏</PresentationFormat>
  <Paragraphs>155</Paragraphs>
  <Slides>19</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19</vt:i4>
      </vt:variant>
    </vt:vector>
  </HeadingPairs>
  <TitlesOfParts>
    <vt:vector size="30" baseType="lpstr">
      <vt:lpstr>FZHei-B01S</vt:lpstr>
      <vt:lpstr>阿里巴巴普惠体 M</vt:lpstr>
      <vt:lpstr>阿里巴巴普惠体 R</vt:lpstr>
      <vt:lpstr>等线</vt:lpstr>
      <vt:lpstr>等线 Light</vt:lpstr>
      <vt:lpstr>方正兰亭黑简体</vt:lpstr>
      <vt:lpstr>思源黑体旧字形 Normal</vt:lpstr>
      <vt:lpstr>宋体</vt:lpstr>
      <vt:lpstr>微软雅黑</vt:lpstr>
      <vt:lpstr>Arial</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2021-07-02T01:04:53Z</dcterms:created>
  <dcterms:modified xsi:type="dcterms:W3CDTF">2023-01-11T01:21:04Z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7DA0DE66C7084DE987457DCE05026972</vt:lpwstr>
  </property>
  <property fmtid="{A09F084E-AD41-489F-8076-AA5BE3082BCA}" pid="100">
    <vt:ui4>5</vt:ui4>
  </property>
  <property fmtid="{64440492-4C8B-11D1-8B70-080036B11A03}" pid="11">
    <vt:lpwstr>www.2ppt.com-爱PPT提供资源下载</vt:lpwstr>
  </property>
</Properties>
</file>