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61" r:id="rId2"/>
    <p:sldId id="432" r:id="rId3"/>
    <p:sldId id="363" r:id="rId4"/>
    <p:sldId id="434" r:id="rId5"/>
    <p:sldId id="435" r:id="rId6"/>
    <p:sldId id="436" r:id="rId7"/>
    <p:sldId id="293" r:id="rId8"/>
    <p:sldId id="437" r:id="rId9"/>
    <p:sldId id="438" r:id="rId10"/>
    <p:sldId id="439" r:id="rId11"/>
    <p:sldId id="440" r:id="rId12"/>
    <p:sldId id="441" r:id="rId13"/>
    <p:sldId id="442" r:id="rId14"/>
    <p:sldId id="443" r:id="rId15"/>
    <p:sldId id="444" r:id="rId16"/>
    <p:sldId id="445" r:id="rId17"/>
    <p:sldId id="446" r:id="rId18"/>
    <p:sldId id="448" r:id="rId19"/>
    <p:sldId id="447" r:id="rId20"/>
    <p:sldId id="449" r:id="rId21"/>
    <p:sldId id="450" r:id="rId22"/>
    <p:sldId id="451" r:id="rId23"/>
    <p:sldId id="452" r:id="rId24"/>
  </p:sldIdLst>
  <p:sldSz cx="9144000" cy="5143500" type="screen16x9"/>
  <p:notesSz cx="6858000" cy="9144000"/>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317">
          <p15:clr>
            <a:srgbClr val="A4A3A4"/>
          </p15:clr>
        </p15:guide>
        <p15:guide id="3" orient="horz" pos="146">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EFEFEF"/>
    <a:srgbClr val="2E4864"/>
    <a:srgbClr val="10327B"/>
    <a:srgbClr val="000000"/>
    <a:srgbClr val="FAFAFA"/>
    <a:srgbClr val="FDFDFD"/>
    <a:srgbClr val="838E63"/>
    <a:srgbClr val="27506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303" autoAdjust="0"/>
  </p:normalViewPr>
  <p:slideViewPr>
    <p:cSldViewPr snapToGrid="0" showGuides="1">
      <p:cViewPr varScale="1">
        <p:scale>
          <a:sx n="114" d="100"/>
          <a:sy n="114" d="100"/>
        </p:scale>
        <p:origin x="978" y="108"/>
      </p:cViewPr>
      <p:guideLst>
        <p:guide orient="horz" pos="3094"/>
        <p:guide pos="317"/>
        <p:guide orient="horz" pos="146"/>
        <p:guide pos="2880"/>
        <p:guide orient="horz" pos="1620"/>
        <p:guide pos="5443"/>
      </p:guideLst>
    </p:cSldViewPr>
  </p:slideViewPr>
  <p:notesTextViewPr>
    <p:cViewPr>
      <p:scale>
        <a:sx n="1" d="1"/>
        <a:sy n="1" d="1"/>
      </p:scale>
      <p:origin x="0" y="0"/>
    </p:cViewPr>
  </p:notesTextViewPr>
  <p:notesViewPr>
    <p:cSldViewPr snapToGrid="0">
      <p:cViewPr varScale="1">
        <p:scale>
          <a:sx n="65" d="100"/>
          <a:sy n="65" d="100"/>
        </p:scale>
        <p:origin x="222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AE94-4D26-88AA-4BEC2AFA608C}"/>
            </c:ext>
          </c:extLst>
        </c:ser>
        <c:ser>
          <c:idx val="1"/>
          <c:order val="1"/>
          <c:tx>
            <c:strRef>
              <c:f>Sheet1!$C$1</c:f>
              <c:strCache>
                <c:ptCount val="1"/>
                <c:pt idx="0">
                  <c:v>系列 2</c:v>
                </c:pt>
              </c:strCache>
            </c:strRef>
          </c:tx>
          <c:spPr>
            <a:solidFill>
              <a:schemeClr val="accent1">
                <a:lumMod val="75000"/>
              </a:schemeClr>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AE94-4D26-88AA-4BEC2AFA608C}"/>
            </c:ext>
          </c:extLst>
        </c:ser>
        <c:dLbls>
          <c:showLegendKey val="0"/>
          <c:showVal val="0"/>
          <c:showCatName val="0"/>
          <c:showSerName val="0"/>
          <c:showPercent val="0"/>
          <c:showBubbleSize val="0"/>
        </c:dLbls>
        <c:gapWidth val="138"/>
        <c:axId val="383452688"/>
        <c:axId val="383453232"/>
      </c:barChart>
      <c:catAx>
        <c:axId val="38345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383453232"/>
        <c:crosses val="autoZero"/>
        <c:auto val="1"/>
        <c:lblAlgn val="ctr"/>
        <c:lblOffset val="100"/>
        <c:noMultiLvlLbl val="0"/>
      </c:catAx>
      <c:valAx>
        <c:axId val="383453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0" i="0" u="none" strike="noStrike" kern="1200" baseline="0">
                <a:solidFill>
                  <a:schemeClr val="tx1">
                    <a:lumMod val="65000"/>
                    <a:lumOff val="35000"/>
                  </a:schemeClr>
                </a:solidFill>
                <a:latin typeface="+mn-lt"/>
                <a:ea typeface="+mn-ea"/>
                <a:cs typeface="+mn-cs"/>
              </a:defRPr>
            </a:pPr>
            <a:endParaRPr lang="zh-CN"/>
          </a:p>
        </c:txPr>
        <c:crossAx val="38345268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solidFill>
              <a:srgbClr val="27506E"/>
            </a:solidFill>
            <a:ln>
              <a:noFill/>
            </a:ln>
            <a:effectLst>
              <a:outerShdw blurRad="50800" dist="38100" dir="5400000" algn="t" rotWithShape="0">
                <a:prstClr val="black">
                  <a:alpha val="40000"/>
                </a:prstClr>
              </a:outerShdw>
            </a:effectLst>
          </c:spPr>
          <c:explosion val="13"/>
          <c:dPt>
            <c:idx val="0"/>
            <c:bubble3D val="0"/>
            <c:spPr>
              <a:solidFill>
                <a:srgbClr val="27506E"/>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51D0-4D36-9B85-E406EC3DB515}"/>
              </c:ext>
            </c:extLst>
          </c:dPt>
          <c:dPt>
            <c:idx val="1"/>
            <c:bubble3D val="0"/>
            <c:spPr>
              <a:solidFill>
                <a:sysClr val="windowText" lastClr="000000">
                  <a:lumMod val="85000"/>
                  <a:lumOff val="15000"/>
                </a:sysClr>
              </a:solidFill>
              <a:ln w="18999">
                <a:no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51D0-4D36-9B85-E406EC3DB515}"/>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51D0-4D36-9B85-E406EC3DB515}"/>
            </c:ext>
          </c:extLst>
        </c:ser>
        <c:dLbls>
          <c:showLegendKey val="0"/>
          <c:showVal val="0"/>
          <c:showCatName val="0"/>
          <c:showSerName val="0"/>
          <c:showPercent val="0"/>
          <c:showBubbleSize val="0"/>
          <c:showLeaderLines val="1"/>
        </c:dLbls>
        <c:firstSliceAng val="0"/>
      </c:pieChart>
      <c:spPr>
        <a:noFill/>
        <a:ln w="25331">
          <a:noFill/>
        </a:ln>
      </c:spPr>
    </c:plotArea>
    <c:plotVisOnly val="1"/>
    <c:dispBlanksAs val="gap"/>
    <c:showDLblsOverMax val="0"/>
  </c:chart>
  <c:spPr>
    <a:noFill/>
    <a:ln>
      <a:noFill/>
    </a:ln>
    <a:effectLst/>
  </c:spPr>
  <c:txPr>
    <a:bodyPr/>
    <a:lstStyle/>
    <a:p>
      <a:pPr>
        <a:defRPr lang="zh-CN">
          <a:latin typeface="Calibri" panose="020F0502020204030204" pitchFamily="34" charset="0"/>
          <a:sym typeface="Calibri" panose="020F0502020204030204" pitchFamily="34" charset="0"/>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userDrawn="1"/>
        </p:nvGrpSpPr>
        <p:grpSpPr>
          <a:xfrm>
            <a:off x="4327620" y="4992118"/>
            <a:ext cx="519193" cy="94600"/>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8"/>
          <p:cNvGrpSpPr/>
          <p:nvPr userDrawn="1"/>
        </p:nvGrpSpPr>
        <p:grpSpPr>
          <a:xfrm>
            <a:off x="4327620" y="4992118"/>
            <a:ext cx="519193" cy="94600"/>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5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2672262" y="3084388"/>
            <a:ext cx="3941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b="1" dirty="0">
                <a:solidFill>
                  <a:srgbClr val="2E4864"/>
                </a:solidFill>
                <a:latin typeface="+mn-ea"/>
                <a:ea typeface="+mn-ea"/>
              </a:rPr>
              <a:t>银行网络面试介绍</a:t>
            </a:r>
            <a:r>
              <a:rPr lang="en-US" altLang="zh-CN" sz="2400" b="1" dirty="0" err="1">
                <a:solidFill>
                  <a:srgbClr val="2E4864"/>
                </a:solidFill>
                <a:latin typeface="+mn-ea"/>
                <a:ea typeface="+mn-ea"/>
              </a:rPr>
              <a:t>ppt</a:t>
            </a:r>
            <a:r>
              <a:rPr lang="zh-CN" altLang="en-US" sz="2400" b="1" dirty="0">
                <a:solidFill>
                  <a:srgbClr val="2E4864"/>
                </a:solidFill>
                <a:latin typeface="+mn-ea"/>
                <a:ea typeface="+mn-ea"/>
              </a:rPr>
              <a:t>模板</a:t>
            </a:r>
          </a:p>
        </p:txBody>
      </p:sp>
      <p:sp>
        <p:nvSpPr>
          <p:cNvPr id="6" name="文本框 6"/>
          <p:cNvSpPr txBox="1">
            <a:spLocks noChangeArrowheads="1"/>
          </p:cNvSpPr>
          <p:nvPr/>
        </p:nvSpPr>
        <p:spPr bwMode="auto">
          <a:xfrm>
            <a:off x="3171453" y="3502608"/>
            <a:ext cx="284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800" smtClean="0">
                <a:solidFill>
                  <a:schemeClr val="accent1"/>
                </a:solidFill>
                <a:latin typeface="+mn-lt"/>
                <a:ea typeface="方正兰亭黑_GBK"/>
              </a:rPr>
              <a:t>Simple Texture Business Plan</a:t>
            </a:r>
            <a:endParaRPr lang="en-US" altLang="zh-CN" sz="1800">
              <a:solidFill>
                <a:schemeClr val="accent1"/>
              </a:solidFill>
              <a:latin typeface="+mn-lt"/>
              <a:ea typeface="方正兰亭黑_GBK"/>
            </a:endParaRPr>
          </a:p>
        </p:txBody>
      </p:sp>
      <p:cxnSp>
        <p:nvCxnSpPr>
          <p:cNvPr id="8" name="直接连接符 7"/>
          <p:cNvCxnSpPr/>
          <p:nvPr/>
        </p:nvCxnSpPr>
        <p:spPr>
          <a:xfrm>
            <a:off x="4368853" y="3546053"/>
            <a:ext cx="4532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887041" y="3748173"/>
            <a:ext cx="3416847" cy="461665"/>
          </a:xfrm>
          <a:prstGeom prst="rect">
            <a:avLst/>
          </a:prstGeom>
        </p:spPr>
        <p:txBody>
          <a:bodyPr wrap="square">
            <a:spAutoFit/>
          </a:bodyPr>
          <a:lstStyle/>
          <a:p>
            <a:pPr algn="ctr">
              <a:lnSpc>
                <a:spcPct val="150000"/>
              </a:lnSpc>
            </a:pPr>
            <a:r>
              <a:rPr lang="en-US" altLang="zh-CN" sz="800">
                <a:solidFill>
                  <a:prstClr val="black">
                    <a:lumMod val="85000"/>
                    <a:lumOff val="15000"/>
                  </a:prstClr>
                </a:solidFill>
              </a:rPr>
              <a:t>Lorem ipsum dolor sit amet, consectetur adipiscing elit. Donec luctus nibh sit amet sem vulputate venenatis bibendum orci pulvinar. </a:t>
            </a:r>
            <a:endParaRPr lang="zh-CN" altLang="en-US" sz="1050"/>
          </a:p>
        </p:txBody>
      </p:sp>
      <p:grpSp>
        <p:nvGrpSpPr>
          <p:cNvPr id="45" name="组合 44"/>
          <p:cNvGrpSpPr/>
          <p:nvPr/>
        </p:nvGrpSpPr>
        <p:grpSpPr>
          <a:xfrm>
            <a:off x="4312403" y="4794930"/>
            <a:ext cx="519193" cy="94600"/>
            <a:chOff x="3510366" y="-2733"/>
            <a:chExt cx="1300959" cy="237042"/>
          </a:xfrm>
        </p:grpSpPr>
        <p:sp>
          <p:nvSpPr>
            <p:cNvPr id="46" name="椭圆 45"/>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smtClean="0">
                <a:solidFill>
                  <a:schemeClr val="accent1"/>
                </a:solidFill>
                <a:latin typeface="方正兰亭黑_GBK"/>
                <a:ea typeface="方正兰亭黑_GBK"/>
              </a:rPr>
              <a:t>市场分析</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graphicFrame>
        <p:nvGraphicFramePr>
          <p:cNvPr id="8" name="图表 7"/>
          <p:cNvGraphicFramePr/>
          <p:nvPr/>
        </p:nvGraphicFramePr>
        <p:xfrm>
          <a:off x="323850" y="1193251"/>
          <a:ext cx="5171176" cy="324891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组合 11"/>
          <p:cNvGrpSpPr/>
          <p:nvPr/>
        </p:nvGrpSpPr>
        <p:grpSpPr>
          <a:xfrm>
            <a:off x="5563444" y="1426163"/>
            <a:ext cx="514780" cy="514780"/>
            <a:chOff x="6357074" y="1008628"/>
            <a:chExt cx="1676757" cy="1676757"/>
          </a:xfrm>
        </p:grpSpPr>
        <p:sp>
          <p:nvSpPr>
            <p:cNvPr id="39" name="椭圆 3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椭圆 39"/>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2" name="矩形 41"/>
          <p:cNvSpPr/>
          <p:nvPr/>
        </p:nvSpPr>
        <p:spPr>
          <a:xfrm>
            <a:off x="6084643" y="1715916"/>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43" name="矩形 4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1482844"/>
            <a:ext cx="1736053" cy="276999"/>
          </a:xfrm>
          <a:prstGeom prst="rect">
            <a:avLst/>
          </a:prstGeom>
        </p:spPr>
        <p:txBody>
          <a:bodyPr wrap="square">
            <a:spAutoFit/>
          </a:bodyPr>
          <a:lstStyle/>
          <a:p>
            <a:pPr fontAlgn="base">
              <a:spcBef>
                <a:spcPct val="0"/>
              </a:spcBef>
              <a:spcAft>
                <a:spcPct val="0"/>
              </a:spcAft>
              <a:defRPr/>
            </a:pPr>
            <a:r>
              <a:rPr lang="zh-CN" altLang="en-US" sz="1200" smtClean="0">
                <a:solidFill>
                  <a:schemeClr val="accent1"/>
                </a:solidFill>
                <a:latin typeface="方正兰亭黑_GBK"/>
                <a:ea typeface="方正兰亭黑_GBK"/>
              </a:rPr>
              <a:t>类别一</a:t>
            </a:r>
            <a:endParaRPr lang="en-US" altLang="zh-CN" sz="1200">
              <a:solidFill>
                <a:schemeClr val="accent1"/>
              </a:solidFill>
              <a:latin typeface="方正兰亭黑_GBK"/>
              <a:ea typeface="方正兰亭黑_GBK"/>
            </a:endParaRPr>
          </a:p>
        </p:txBody>
      </p:sp>
      <p:cxnSp>
        <p:nvCxnSpPr>
          <p:cNvPr id="44" name="直接连接符 43"/>
          <p:cNvCxnSpPr/>
          <p:nvPr/>
        </p:nvCxnSpPr>
        <p:spPr>
          <a:xfrm>
            <a:off x="6188254" y="175984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5563444" y="2431497"/>
            <a:ext cx="514780" cy="514780"/>
            <a:chOff x="6357074" y="1008628"/>
            <a:chExt cx="1676757" cy="1676757"/>
          </a:xfrm>
        </p:grpSpPr>
        <p:sp>
          <p:nvSpPr>
            <p:cNvPr id="46" name="椭圆 4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椭圆 46"/>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8" name="矩形 47"/>
          <p:cNvSpPr/>
          <p:nvPr/>
        </p:nvSpPr>
        <p:spPr>
          <a:xfrm>
            <a:off x="6084643" y="2721250"/>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49" name="矩形 4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2488178"/>
            <a:ext cx="1736053" cy="276999"/>
          </a:xfrm>
          <a:prstGeom prst="rect">
            <a:avLst/>
          </a:prstGeom>
        </p:spPr>
        <p:txBody>
          <a:bodyPr wrap="square">
            <a:spAutoFit/>
          </a:bodyPr>
          <a:lstStyle/>
          <a:p>
            <a:pPr fontAlgn="base">
              <a:spcBef>
                <a:spcPct val="0"/>
              </a:spcBef>
              <a:spcAft>
                <a:spcPct val="0"/>
              </a:spcAft>
              <a:defRPr/>
            </a:pPr>
            <a:r>
              <a:rPr lang="zh-CN" altLang="en-US" sz="1200" smtClean="0">
                <a:solidFill>
                  <a:schemeClr val="accent1"/>
                </a:solidFill>
                <a:latin typeface="方正兰亭黑_GBK"/>
                <a:ea typeface="方正兰亭黑_GBK"/>
              </a:rPr>
              <a:t>类别二</a:t>
            </a:r>
            <a:endParaRPr lang="en-US" altLang="zh-CN" sz="1200">
              <a:solidFill>
                <a:schemeClr val="accent1"/>
              </a:solidFill>
              <a:latin typeface="方正兰亭黑_GBK"/>
              <a:ea typeface="方正兰亭黑_GBK"/>
            </a:endParaRPr>
          </a:p>
        </p:txBody>
      </p:sp>
      <p:cxnSp>
        <p:nvCxnSpPr>
          <p:cNvPr id="50" name="直接连接符 49"/>
          <p:cNvCxnSpPr/>
          <p:nvPr/>
        </p:nvCxnSpPr>
        <p:spPr>
          <a:xfrm>
            <a:off x="6188254" y="276517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5563444" y="3436831"/>
            <a:ext cx="514780" cy="514780"/>
            <a:chOff x="6357074" y="1008628"/>
            <a:chExt cx="1676757" cy="1676757"/>
          </a:xfrm>
        </p:grpSpPr>
        <p:sp>
          <p:nvSpPr>
            <p:cNvPr id="52" name="椭圆 51"/>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4" name="矩形 53"/>
          <p:cNvSpPr/>
          <p:nvPr/>
        </p:nvSpPr>
        <p:spPr>
          <a:xfrm>
            <a:off x="6084643" y="3726584"/>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55" name="矩形 5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088868" y="3493512"/>
            <a:ext cx="1736053" cy="276999"/>
          </a:xfrm>
          <a:prstGeom prst="rect">
            <a:avLst/>
          </a:prstGeom>
        </p:spPr>
        <p:txBody>
          <a:bodyPr wrap="square">
            <a:spAutoFit/>
          </a:bodyPr>
          <a:lstStyle/>
          <a:p>
            <a:pPr lvl="0" fontAlgn="base">
              <a:spcBef>
                <a:spcPct val="0"/>
              </a:spcBef>
              <a:spcAft>
                <a:spcPct val="0"/>
              </a:spcAft>
            </a:pPr>
            <a:r>
              <a:rPr lang="zh-CN" altLang="en-US" sz="1200" smtClean="0">
                <a:solidFill>
                  <a:schemeClr val="accent1"/>
                </a:solidFill>
                <a:latin typeface="+mj-lt"/>
                <a:ea typeface="+mj-ea"/>
                <a:sym typeface="Calibri" panose="020F0502020204030204" pitchFamily="34" charset="0"/>
              </a:rPr>
              <a:t>类别三</a:t>
            </a:r>
            <a:endParaRPr lang="en-US" altLang="zh-CN" sz="1200">
              <a:solidFill>
                <a:schemeClr val="accent1"/>
              </a:solidFill>
              <a:latin typeface="+mj-lt"/>
              <a:ea typeface="+mj-ea"/>
              <a:sym typeface="Calibri" panose="020F0502020204030204" pitchFamily="34" charset="0"/>
            </a:endParaRPr>
          </a:p>
        </p:txBody>
      </p:sp>
      <p:cxnSp>
        <p:nvCxnSpPr>
          <p:cNvPr id="56" name="直接连接符 55"/>
          <p:cNvCxnSpPr/>
          <p:nvPr/>
        </p:nvCxnSpPr>
        <p:spPr>
          <a:xfrm>
            <a:off x="6188254" y="377051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 name="Group 35"/>
          <p:cNvGrpSpPr/>
          <p:nvPr/>
        </p:nvGrpSpPr>
        <p:grpSpPr>
          <a:xfrm>
            <a:off x="5726076" y="2598698"/>
            <a:ext cx="214349" cy="180377"/>
            <a:chOff x="4605338" y="3814763"/>
            <a:chExt cx="420688" cy="354013"/>
          </a:xfrm>
          <a:solidFill>
            <a:schemeClr val="bg1"/>
          </a:solidFill>
        </p:grpSpPr>
        <p:sp>
          <p:nvSpPr>
            <p:cNvPr id="26"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76" name="Group 216"/>
          <p:cNvGrpSpPr/>
          <p:nvPr/>
        </p:nvGrpSpPr>
        <p:grpSpPr>
          <a:xfrm>
            <a:off x="5706380" y="1575688"/>
            <a:ext cx="228909" cy="185230"/>
            <a:chOff x="1209675" y="6354763"/>
            <a:chExt cx="449263" cy="363538"/>
          </a:xfrm>
          <a:solidFill>
            <a:schemeClr val="bg1"/>
          </a:solidFill>
        </p:grpSpPr>
        <p:sp>
          <p:nvSpPr>
            <p:cNvPr id="77"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8"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9"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0"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1" name="Group 242"/>
          <p:cNvGrpSpPr/>
          <p:nvPr/>
        </p:nvGrpSpPr>
        <p:grpSpPr>
          <a:xfrm>
            <a:off x="5709339" y="3607268"/>
            <a:ext cx="228100" cy="173906"/>
            <a:chOff x="2908300" y="2946400"/>
            <a:chExt cx="447675" cy="341313"/>
          </a:xfrm>
          <a:solidFill>
            <a:schemeClr val="bg1"/>
          </a:solidFill>
        </p:grpSpPr>
        <p:sp>
          <p:nvSpPr>
            <p:cNvPr id="82"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3"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smtClean="0">
                <a:solidFill>
                  <a:schemeClr val="accent1"/>
                </a:solidFill>
                <a:latin typeface="方正兰亭黑_GBK"/>
                <a:ea typeface="方正兰亭黑_GBK"/>
              </a:rPr>
              <a:t>市场分析</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grpSp>
        <p:nvGrpSpPr>
          <p:cNvPr id="25" name="组合 24"/>
          <p:cNvGrpSpPr/>
          <p:nvPr/>
        </p:nvGrpSpPr>
        <p:grpSpPr>
          <a:xfrm>
            <a:off x="3168368" y="1340275"/>
            <a:ext cx="2438801" cy="3232252"/>
            <a:chOff x="4177112" y="1402950"/>
            <a:chExt cx="3406890" cy="4515304"/>
          </a:xfrm>
        </p:grpSpPr>
        <p:sp>
          <p:nvSpPr>
            <p:cNvPr id="26" name="Freeform 5"/>
            <p:cNvSpPr>
              <a:spLocks noEditPoints="1"/>
            </p:cNvSpPr>
            <p:nvPr/>
          </p:nvSpPr>
          <p:spPr bwMode="auto">
            <a:xfrm>
              <a:off x="4177112" y="1402950"/>
              <a:ext cx="3406890" cy="4515304"/>
            </a:xfrm>
            <a:custGeom>
              <a:avLst/>
              <a:gdLst>
                <a:gd name="T0" fmla="*/ 1132 w 2427"/>
                <a:gd name="T1" fmla="*/ 3164 h 3218"/>
                <a:gd name="T2" fmla="*/ 1103 w 2427"/>
                <a:gd name="T3" fmla="*/ 3002 h 3218"/>
                <a:gd name="T4" fmla="*/ 888 w 2427"/>
                <a:gd name="T5" fmla="*/ 2524 h 3218"/>
                <a:gd name="T6" fmla="*/ 681 w 2427"/>
                <a:gd name="T7" fmla="*/ 2512 h 3218"/>
                <a:gd name="T8" fmla="*/ 563 w 2427"/>
                <a:gd name="T9" fmla="*/ 2520 h 3218"/>
                <a:gd name="T10" fmla="*/ 270 w 2427"/>
                <a:gd name="T11" fmla="*/ 2454 h 3218"/>
                <a:gd name="T12" fmla="*/ 241 w 2427"/>
                <a:gd name="T13" fmla="*/ 2186 h 3218"/>
                <a:gd name="T14" fmla="*/ 195 w 2427"/>
                <a:gd name="T15" fmla="*/ 1972 h 3218"/>
                <a:gd name="T16" fmla="*/ 209 w 2427"/>
                <a:gd name="T17" fmla="*/ 1949 h 3218"/>
                <a:gd name="T18" fmla="*/ 156 w 2427"/>
                <a:gd name="T19" fmla="*/ 1889 h 3218"/>
                <a:gd name="T20" fmla="*/ 174 w 2427"/>
                <a:gd name="T21" fmla="*/ 1772 h 3218"/>
                <a:gd name="T22" fmla="*/ 111 w 2427"/>
                <a:gd name="T23" fmla="*/ 1781 h 3218"/>
                <a:gd name="T24" fmla="*/ 38 w 2427"/>
                <a:gd name="T25" fmla="*/ 1595 h 3218"/>
                <a:gd name="T26" fmla="*/ 154 w 2427"/>
                <a:gd name="T27" fmla="*/ 1399 h 3218"/>
                <a:gd name="T28" fmla="*/ 338 w 2427"/>
                <a:gd name="T29" fmla="*/ 504 h 3218"/>
                <a:gd name="T30" fmla="*/ 1090 w 2427"/>
                <a:gd name="T31" fmla="*/ 5 h 3218"/>
                <a:gd name="T32" fmla="*/ 2084 w 2427"/>
                <a:gd name="T33" fmla="*/ 244 h 3218"/>
                <a:gd name="T34" fmla="*/ 2258 w 2427"/>
                <a:gd name="T35" fmla="*/ 1562 h 3218"/>
                <a:gd name="T36" fmla="*/ 2026 w 2427"/>
                <a:gd name="T37" fmla="*/ 2008 h 3218"/>
                <a:gd name="T38" fmla="*/ 2036 w 2427"/>
                <a:gd name="T39" fmla="*/ 2679 h 3218"/>
                <a:gd name="T40" fmla="*/ 2055 w 2427"/>
                <a:gd name="T41" fmla="*/ 2773 h 3218"/>
                <a:gd name="T42" fmla="*/ 2070 w 2427"/>
                <a:gd name="T43" fmla="*/ 2839 h 3218"/>
                <a:gd name="T44" fmla="*/ 1460 w 2427"/>
                <a:gd name="T45" fmla="*/ 3147 h 3218"/>
                <a:gd name="T46" fmla="*/ 1288 w 2427"/>
                <a:gd name="T47" fmla="*/ 3193 h 3218"/>
                <a:gd name="T48" fmla="*/ 1219 w 2427"/>
                <a:gd name="T49" fmla="*/ 3213 h 3218"/>
                <a:gd name="T50" fmla="*/ 779 w 2427"/>
                <a:gd name="T51" fmla="*/ 2421 h 3218"/>
                <a:gd name="T52" fmla="*/ 1136 w 2427"/>
                <a:gd name="T53" fmla="*/ 2739 h 3218"/>
                <a:gd name="T54" fmla="*/ 1206 w 2427"/>
                <a:gd name="T55" fmla="*/ 3103 h 3218"/>
                <a:gd name="T56" fmla="*/ 1264 w 2427"/>
                <a:gd name="T57" fmla="*/ 3112 h 3218"/>
                <a:gd name="T58" fmla="*/ 1438 w 2427"/>
                <a:gd name="T59" fmla="*/ 3066 h 3218"/>
                <a:gd name="T60" fmla="*/ 1989 w 2427"/>
                <a:gd name="T61" fmla="*/ 2864 h 3218"/>
                <a:gd name="T62" fmla="*/ 1972 w 2427"/>
                <a:gd name="T63" fmla="*/ 2790 h 3218"/>
                <a:gd name="T64" fmla="*/ 1953 w 2427"/>
                <a:gd name="T65" fmla="*/ 2697 h 3218"/>
                <a:gd name="T66" fmla="*/ 1947 w 2427"/>
                <a:gd name="T67" fmla="*/ 1976 h 3218"/>
                <a:gd name="T68" fmla="*/ 2182 w 2427"/>
                <a:gd name="T69" fmla="*/ 1526 h 3218"/>
                <a:gd name="T70" fmla="*/ 2033 w 2427"/>
                <a:gd name="T71" fmla="*/ 311 h 3218"/>
                <a:gd name="T72" fmla="*/ 1097 w 2427"/>
                <a:gd name="T73" fmla="*/ 89 h 3218"/>
                <a:gd name="T74" fmla="*/ 341 w 2427"/>
                <a:gd name="T75" fmla="*/ 1039 h 3218"/>
                <a:gd name="T76" fmla="*/ 182 w 2427"/>
                <a:gd name="T77" fmla="*/ 1517 h 3218"/>
                <a:gd name="T78" fmla="*/ 107 w 2427"/>
                <a:gd name="T79" fmla="*/ 1696 h 3218"/>
                <a:gd name="T80" fmla="*/ 138 w 2427"/>
                <a:gd name="T81" fmla="*/ 1692 h 3218"/>
                <a:gd name="T82" fmla="*/ 257 w 2427"/>
                <a:gd name="T83" fmla="*/ 1757 h 3218"/>
                <a:gd name="T84" fmla="*/ 238 w 2427"/>
                <a:gd name="T85" fmla="*/ 1868 h 3218"/>
                <a:gd name="T86" fmla="*/ 289 w 2427"/>
                <a:gd name="T87" fmla="*/ 1915 h 3218"/>
                <a:gd name="T88" fmla="*/ 269 w 2427"/>
                <a:gd name="T89" fmla="*/ 2012 h 3218"/>
                <a:gd name="T90" fmla="*/ 325 w 2427"/>
                <a:gd name="T91" fmla="*/ 2177 h 3218"/>
                <a:gd name="T92" fmla="*/ 337 w 2427"/>
                <a:gd name="T93" fmla="*/ 2404 h 3218"/>
                <a:gd name="T94" fmla="*/ 556 w 2427"/>
                <a:gd name="T95" fmla="*/ 2436 h 3218"/>
                <a:gd name="T96" fmla="*/ 674 w 2427"/>
                <a:gd name="T97" fmla="*/ 2428 h 3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27" h="3218">
                  <a:moveTo>
                    <a:pt x="1190" y="3218"/>
                  </a:moveTo>
                  <a:cubicBezTo>
                    <a:pt x="1169" y="3218"/>
                    <a:pt x="1142" y="3208"/>
                    <a:pt x="1132" y="3164"/>
                  </a:cubicBezTo>
                  <a:cubicBezTo>
                    <a:pt x="1129" y="3150"/>
                    <a:pt x="1126" y="3136"/>
                    <a:pt x="1123" y="3119"/>
                  </a:cubicBezTo>
                  <a:cubicBezTo>
                    <a:pt x="1115" y="3080"/>
                    <a:pt x="1109" y="3040"/>
                    <a:pt x="1103" y="3002"/>
                  </a:cubicBezTo>
                  <a:cubicBezTo>
                    <a:pt x="1091" y="2922"/>
                    <a:pt x="1078" y="2840"/>
                    <a:pt x="1055" y="2762"/>
                  </a:cubicBezTo>
                  <a:cubicBezTo>
                    <a:pt x="1018" y="2633"/>
                    <a:pt x="963" y="2555"/>
                    <a:pt x="888" y="2524"/>
                  </a:cubicBezTo>
                  <a:cubicBezTo>
                    <a:pt x="857" y="2511"/>
                    <a:pt x="822" y="2506"/>
                    <a:pt x="779" y="2506"/>
                  </a:cubicBezTo>
                  <a:cubicBezTo>
                    <a:pt x="747" y="2506"/>
                    <a:pt x="714" y="2509"/>
                    <a:pt x="681" y="2512"/>
                  </a:cubicBezTo>
                  <a:cubicBezTo>
                    <a:pt x="657" y="2514"/>
                    <a:pt x="631" y="2516"/>
                    <a:pt x="606" y="2517"/>
                  </a:cubicBezTo>
                  <a:cubicBezTo>
                    <a:pt x="593" y="2518"/>
                    <a:pt x="579" y="2519"/>
                    <a:pt x="563" y="2520"/>
                  </a:cubicBezTo>
                  <a:cubicBezTo>
                    <a:pt x="534" y="2523"/>
                    <a:pt x="500" y="2525"/>
                    <a:pt x="467" y="2525"/>
                  </a:cubicBezTo>
                  <a:cubicBezTo>
                    <a:pt x="405" y="2525"/>
                    <a:pt x="317" y="2518"/>
                    <a:pt x="270" y="2454"/>
                  </a:cubicBezTo>
                  <a:cubicBezTo>
                    <a:pt x="228" y="2398"/>
                    <a:pt x="234" y="2327"/>
                    <a:pt x="239" y="2264"/>
                  </a:cubicBezTo>
                  <a:cubicBezTo>
                    <a:pt x="241" y="2236"/>
                    <a:pt x="243" y="2209"/>
                    <a:pt x="241" y="2186"/>
                  </a:cubicBezTo>
                  <a:cubicBezTo>
                    <a:pt x="239" y="2165"/>
                    <a:pt x="227" y="2148"/>
                    <a:pt x="213" y="2128"/>
                  </a:cubicBezTo>
                  <a:cubicBezTo>
                    <a:pt x="190" y="2095"/>
                    <a:pt x="155" y="2045"/>
                    <a:pt x="195" y="1972"/>
                  </a:cubicBezTo>
                  <a:cubicBezTo>
                    <a:pt x="198" y="1967"/>
                    <a:pt x="200" y="1963"/>
                    <a:pt x="203" y="1959"/>
                  </a:cubicBezTo>
                  <a:cubicBezTo>
                    <a:pt x="205" y="1956"/>
                    <a:pt x="207" y="1952"/>
                    <a:pt x="209" y="1949"/>
                  </a:cubicBezTo>
                  <a:cubicBezTo>
                    <a:pt x="208" y="1948"/>
                    <a:pt x="206" y="1947"/>
                    <a:pt x="205" y="1946"/>
                  </a:cubicBezTo>
                  <a:cubicBezTo>
                    <a:pt x="190" y="1938"/>
                    <a:pt x="164" y="1924"/>
                    <a:pt x="156" y="1889"/>
                  </a:cubicBezTo>
                  <a:cubicBezTo>
                    <a:pt x="149" y="1858"/>
                    <a:pt x="159" y="1830"/>
                    <a:pt x="166" y="1808"/>
                  </a:cubicBezTo>
                  <a:cubicBezTo>
                    <a:pt x="171" y="1794"/>
                    <a:pt x="175" y="1781"/>
                    <a:pt x="174" y="1772"/>
                  </a:cubicBezTo>
                  <a:cubicBezTo>
                    <a:pt x="168" y="1772"/>
                    <a:pt x="161" y="1774"/>
                    <a:pt x="153" y="1775"/>
                  </a:cubicBezTo>
                  <a:cubicBezTo>
                    <a:pt x="140" y="1778"/>
                    <a:pt x="126" y="1781"/>
                    <a:pt x="111" y="1781"/>
                  </a:cubicBezTo>
                  <a:cubicBezTo>
                    <a:pt x="90" y="1781"/>
                    <a:pt x="73" y="1775"/>
                    <a:pt x="59" y="1765"/>
                  </a:cubicBezTo>
                  <a:cubicBezTo>
                    <a:pt x="8" y="1729"/>
                    <a:pt x="0" y="1665"/>
                    <a:pt x="38" y="1595"/>
                  </a:cubicBezTo>
                  <a:cubicBezTo>
                    <a:pt x="60" y="1553"/>
                    <a:pt x="85" y="1512"/>
                    <a:pt x="110" y="1472"/>
                  </a:cubicBezTo>
                  <a:cubicBezTo>
                    <a:pt x="125" y="1448"/>
                    <a:pt x="140" y="1424"/>
                    <a:pt x="154" y="1399"/>
                  </a:cubicBezTo>
                  <a:cubicBezTo>
                    <a:pt x="212" y="1300"/>
                    <a:pt x="269" y="1181"/>
                    <a:pt x="257" y="1047"/>
                  </a:cubicBezTo>
                  <a:cubicBezTo>
                    <a:pt x="240" y="854"/>
                    <a:pt x="265" y="686"/>
                    <a:pt x="338" y="504"/>
                  </a:cubicBezTo>
                  <a:cubicBezTo>
                    <a:pt x="400" y="351"/>
                    <a:pt x="502" y="229"/>
                    <a:pt x="641" y="142"/>
                  </a:cubicBezTo>
                  <a:cubicBezTo>
                    <a:pt x="767" y="64"/>
                    <a:pt x="919" y="17"/>
                    <a:pt x="1090" y="5"/>
                  </a:cubicBezTo>
                  <a:cubicBezTo>
                    <a:pt x="1136" y="1"/>
                    <a:pt x="1183" y="0"/>
                    <a:pt x="1230" y="0"/>
                  </a:cubicBezTo>
                  <a:cubicBezTo>
                    <a:pt x="1429" y="0"/>
                    <a:pt x="1804" y="31"/>
                    <a:pt x="2084" y="244"/>
                  </a:cubicBezTo>
                  <a:cubicBezTo>
                    <a:pt x="2257" y="376"/>
                    <a:pt x="2363" y="554"/>
                    <a:pt x="2390" y="760"/>
                  </a:cubicBezTo>
                  <a:cubicBezTo>
                    <a:pt x="2427" y="1042"/>
                    <a:pt x="2385" y="1297"/>
                    <a:pt x="2258" y="1562"/>
                  </a:cubicBezTo>
                  <a:cubicBezTo>
                    <a:pt x="2227" y="1627"/>
                    <a:pt x="2191" y="1691"/>
                    <a:pt x="2156" y="1752"/>
                  </a:cubicBezTo>
                  <a:cubicBezTo>
                    <a:pt x="2109" y="1835"/>
                    <a:pt x="2061" y="1920"/>
                    <a:pt x="2026" y="2008"/>
                  </a:cubicBezTo>
                  <a:cubicBezTo>
                    <a:pt x="1979" y="2124"/>
                    <a:pt x="1966" y="2261"/>
                    <a:pt x="1988" y="2425"/>
                  </a:cubicBezTo>
                  <a:cubicBezTo>
                    <a:pt x="1999" y="2510"/>
                    <a:pt x="2018" y="2596"/>
                    <a:pt x="2036" y="2679"/>
                  </a:cubicBezTo>
                  <a:cubicBezTo>
                    <a:pt x="2040" y="2701"/>
                    <a:pt x="2040" y="2701"/>
                    <a:pt x="2040" y="2701"/>
                  </a:cubicBezTo>
                  <a:cubicBezTo>
                    <a:pt x="2046" y="2725"/>
                    <a:pt x="2050" y="2749"/>
                    <a:pt x="2055" y="2773"/>
                  </a:cubicBezTo>
                  <a:cubicBezTo>
                    <a:pt x="2058" y="2788"/>
                    <a:pt x="2061" y="2803"/>
                    <a:pt x="2064" y="2818"/>
                  </a:cubicBezTo>
                  <a:cubicBezTo>
                    <a:pt x="2065" y="2824"/>
                    <a:pt x="2068" y="2831"/>
                    <a:pt x="2070" y="2839"/>
                  </a:cubicBezTo>
                  <a:cubicBezTo>
                    <a:pt x="2082" y="2878"/>
                    <a:pt x="2103" y="2949"/>
                    <a:pt x="2041" y="2985"/>
                  </a:cubicBezTo>
                  <a:cubicBezTo>
                    <a:pt x="2024" y="2995"/>
                    <a:pt x="1936" y="3021"/>
                    <a:pt x="1460" y="3147"/>
                  </a:cubicBezTo>
                  <a:cubicBezTo>
                    <a:pt x="1383" y="3167"/>
                    <a:pt x="1323" y="3183"/>
                    <a:pt x="1308" y="3188"/>
                  </a:cubicBezTo>
                  <a:cubicBezTo>
                    <a:pt x="1288" y="3193"/>
                    <a:pt x="1288" y="3193"/>
                    <a:pt x="1288" y="3193"/>
                  </a:cubicBezTo>
                  <a:cubicBezTo>
                    <a:pt x="1266" y="3200"/>
                    <a:pt x="1244" y="3206"/>
                    <a:pt x="1222" y="3212"/>
                  </a:cubicBezTo>
                  <a:cubicBezTo>
                    <a:pt x="1219" y="3213"/>
                    <a:pt x="1219" y="3213"/>
                    <a:pt x="1219" y="3213"/>
                  </a:cubicBezTo>
                  <a:cubicBezTo>
                    <a:pt x="1210" y="3215"/>
                    <a:pt x="1200" y="3218"/>
                    <a:pt x="1190" y="3218"/>
                  </a:cubicBezTo>
                  <a:close/>
                  <a:moveTo>
                    <a:pt x="779" y="2421"/>
                  </a:moveTo>
                  <a:cubicBezTo>
                    <a:pt x="834" y="2421"/>
                    <a:pt x="878" y="2429"/>
                    <a:pt x="920" y="2446"/>
                  </a:cubicBezTo>
                  <a:cubicBezTo>
                    <a:pt x="1020" y="2487"/>
                    <a:pt x="1091" y="2583"/>
                    <a:pt x="1136" y="2739"/>
                  </a:cubicBezTo>
                  <a:cubicBezTo>
                    <a:pt x="1160" y="2821"/>
                    <a:pt x="1174" y="2907"/>
                    <a:pt x="1187" y="2989"/>
                  </a:cubicBezTo>
                  <a:cubicBezTo>
                    <a:pt x="1192" y="3026"/>
                    <a:pt x="1199" y="3065"/>
                    <a:pt x="1206" y="3103"/>
                  </a:cubicBezTo>
                  <a:cubicBezTo>
                    <a:pt x="1207" y="3112"/>
                    <a:pt x="1209" y="3120"/>
                    <a:pt x="1210" y="3128"/>
                  </a:cubicBezTo>
                  <a:cubicBezTo>
                    <a:pt x="1228" y="3123"/>
                    <a:pt x="1246" y="3117"/>
                    <a:pt x="1264" y="3112"/>
                  </a:cubicBezTo>
                  <a:cubicBezTo>
                    <a:pt x="1284" y="3107"/>
                    <a:pt x="1284" y="3107"/>
                    <a:pt x="1284" y="3107"/>
                  </a:cubicBezTo>
                  <a:cubicBezTo>
                    <a:pt x="1300" y="3102"/>
                    <a:pt x="1358" y="3087"/>
                    <a:pt x="1438" y="3066"/>
                  </a:cubicBezTo>
                  <a:cubicBezTo>
                    <a:pt x="1607" y="3021"/>
                    <a:pt x="1955" y="2929"/>
                    <a:pt x="1999" y="2912"/>
                  </a:cubicBezTo>
                  <a:cubicBezTo>
                    <a:pt x="2001" y="2903"/>
                    <a:pt x="1993" y="2876"/>
                    <a:pt x="1989" y="2864"/>
                  </a:cubicBezTo>
                  <a:cubicBezTo>
                    <a:pt x="1986" y="2854"/>
                    <a:pt x="1983" y="2845"/>
                    <a:pt x="1982" y="2835"/>
                  </a:cubicBezTo>
                  <a:cubicBezTo>
                    <a:pt x="1978" y="2820"/>
                    <a:pt x="1975" y="2805"/>
                    <a:pt x="1972" y="2790"/>
                  </a:cubicBezTo>
                  <a:cubicBezTo>
                    <a:pt x="1968" y="2766"/>
                    <a:pt x="1963" y="2742"/>
                    <a:pt x="1958" y="2718"/>
                  </a:cubicBezTo>
                  <a:cubicBezTo>
                    <a:pt x="1953" y="2697"/>
                    <a:pt x="1953" y="2697"/>
                    <a:pt x="1953" y="2697"/>
                  </a:cubicBezTo>
                  <a:cubicBezTo>
                    <a:pt x="1935" y="2612"/>
                    <a:pt x="1916" y="2524"/>
                    <a:pt x="1904" y="2436"/>
                  </a:cubicBezTo>
                  <a:cubicBezTo>
                    <a:pt x="1881" y="2257"/>
                    <a:pt x="1895" y="2106"/>
                    <a:pt x="1947" y="1976"/>
                  </a:cubicBezTo>
                  <a:cubicBezTo>
                    <a:pt x="1985" y="1884"/>
                    <a:pt x="2035" y="1796"/>
                    <a:pt x="2083" y="1711"/>
                  </a:cubicBezTo>
                  <a:cubicBezTo>
                    <a:pt x="2117" y="1650"/>
                    <a:pt x="2152" y="1588"/>
                    <a:pt x="2182" y="1526"/>
                  </a:cubicBezTo>
                  <a:cubicBezTo>
                    <a:pt x="2302" y="1276"/>
                    <a:pt x="2341" y="1036"/>
                    <a:pt x="2306" y="771"/>
                  </a:cubicBezTo>
                  <a:cubicBezTo>
                    <a:pt x="2282" y="588"/>
                    <a:pt x="2188" y="429"/>
                    <a:pt x="2033" y="311"/>
                  </a:cubicBezTo>
                  <a:cubicBezTo>
                    <a:pt x="1772" y="114"/>
                    <a:pt x="1418" y="84"/>
                    <a:pt x="1230" y="84"/>
                  </a:cubicBezTo>
                  <a:cubicBezTo>
                    <a:pt x="1185" y="84"/>
                    <a:pt x="1140" y="86"/>
                    <a:pt x="1097" y="89"/>
                  </a:cubicBezTo>
                  <a:cubicBezTo>
                    <a:pt x="904" y="103"/>
                    <a:pt x="559" y="180"/>
                    <a:pt x="417" y="535"/>
                  </a:cubicBezTo>
                  <a:cubicBezTo>
                    <a:pt x="349" y="705"/>
                    <a:pt x="325" y="860"/>
                    <a:pt x="341" y="1039"/>
                  </a:cubicBezTo>
                  <a:cubicBezTo>
                    <a:pt x="355" y="1198"/>
                    <a:pt x="291" y="1332"/>
                    <a:pt x="227" y="1442"/>
                  </a:cubicBezTo>
                  <a:cubicBezTo>
                    <a:pt x="212" y="1467"/>
                    <a:pt x="197" y="1492"/>
                    <a:pt x="182" y="1517"/>
                  </a:cubicBezTo>
                  <a:cubicBezTo>
                    <a:pt x="158" y="1555"/>
                    <a:pt x="133" y="1595"/>
                    <a:pt x="112" y="1635"/>
                  </a:cubicBezTo>
                  <a:cubicBezTo>
                    <a:pt x="96" y="1665"/>
                    <a:pt x="94" y="1686"/>
                    <a:pt x="107" y="1696"/>
                  </a:cubicBezTo>
                  <a:cubicBezTo>
                    <a:pt x="108" y="1696"/>
                    <a:pt x="109" y="1696"/>
                    <a:pt x="111" y="1696"/>
                  </a:cubicBezTo>
                  <a:cubicBezTo>
                    <a:pt x="118" y="1696"/>
                    <a:pt x="128" y="1694"/>
                    <a:pt x="138" y="1692"/>
                  </a:cubicBezTo>
                  <a:cubicBezTo>
                    <a:pt x="151" y="1690"/>
                    <a:pt x="164" y="1687"/>
                    <a:pt x="178" y="1687"/>
                  </a:cubicBezTo>
                  <a:cubicBezTo>
                    <a:pt x="221" y="1687"/>
                    <a:pt x="250" y="1713"/>
                    <a:pt x="257" y="1757"/>
                  </a:cubicBezTo>
                  <a:cubicBezTo>
                    <a:pt x="262" y="1786"/>
                    <a:pt x="253" y="1813"/>
                    <a:pt x="246" y="1834"/>
                  </a:cubicBezTo>
                  <a:cubicBezTo>
                    <a:pt x="242" y="1847"/>
                    <a:pt x="238" y="1860"/>
                    <a:pt x="238" y="1868"/>
                  </a:cubicBezTo>
                  <a:cubicBezTo>
                    <a:pt x="240" y="1869"/>
                    <a:pt x="243" y="1871"/>
                    <a:pt x="245" y="1872"/>
                  </a:cubicBezTo>
                  <a:cubicBezTo>
                    <a:pt x="258" y="1879"/>
                    <a:pt x="278" y="1890"/>
                    <a:pt x="289" y="1915"/>
                  </a:cubicBezTo>
                  <a:cubicBezTo>
                    <a:pt x="306" y="1953"/>
                    <a:pt x="285" y="1986"/>
                    <a:pt x="274" y="2003"/>
                  </a:cubicBezTo>
                  <a:cubicBezTo>
                    <a:pt x="272" y="2007"/>
                    <a:pt x="271" y="2010"/>
                    <a:pt x="269" y="2012"/>
                  </a:cubicBezTo>
                  <a:cubicBezTo>
                    <a:pt x="255" y="2039"/>
                    <a:pt x="259" y="2047"/>
                    <a:pt x="282" y="2080"/>
                  </a:cubicBezTo>
                  <a:cubicBezTo>
                    <a:pt x="299" y="2104"/>
                    <a:pt x="320" y="2134"/>
                    <a:pt x="325" y="2177"/>
                  </a:cubicBezTo>
                  <a:cubicBezTo>
                    <a:pt x="328" y="2208"/>
                    <a:pt x="325" y="2240"/>
                    <a:pt x="323" y="2271"/>
                  </a:cubicBezTo>
                  <a:cubicBezTo>
                    <a:pt x="319" y="2324"/>
                    <a:pt x="314" y="2373"/>
                    <a:pt x="337" y="2404"/>
                  </a:cubicBezTo>
                  <a:cubicBezTo>
                    <a:pt x="356" y="2428"/>
                    <a:pt x="399" y="2441"/>
                    <a:pt x="467" y="2441"/>
                  </a:cubicBezTo>
                  <a:cubicBezTo>
                    <a:pt x="497" y="2441"/>
                    <a:pt x="529" y="2438"/>
                    <a:pt x="556" y="2436"/>
                  </a:cubicBezTo>
                  <a:cubicBezTo>
                    <a:pt x="573" y="2435"/>
                    <a:pt x="588" y="2434"/>
                    <a:pt x="602" y="2433"/>
                  </a:cubicBezTo>
                  <a:cubicBezTo>
                    <a:pt x="625" y="2432"/>
                    <a:pt x="649" y="2430"/>
                    <a:pt x="674" y="2428"/>
                  </a:cubicBezTo>
                  <a:cubicBezTo>
                    <a:pt x="708" y="2425"/>
                    <a:pt x="743" y="2421"/>
                    <a:pt x="779" y="2421"/>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grpSp>
          <p:nvGrpSpPr>
            <p:cNvPr id="27" name="组合 26"/>
            <p:cNvGrpSpPr/>
            <p:nvPr/>
          </p:nvGrpSpPr>
          <p:grpSpPr>
            <a:xfrm>
              <a:off x="5218905" y="1763218"/>
              <a:ext cx="1667103" cy="2557414"/>
              <a:chOff x="8575675" y="857250"/>
              <a:chExt cx="1631950" cy="2503488"/>
            </a:xfrm>
            <a:solidFill>
              <a:schemeClr val="accent2">
                <a:lumMod val="75000"/>
              </a:schemeClr>
            </a:solidFill>
          </p:grpSpPr>
          <p:sp>
            <p:nvSpPr>
              <p:cNvPr id="28" name="Freeform 6"/>
              <p:cNvSpPr/>
              <p:nvPr/>
            </p:nvSpPr>
            <p:spPr bwMode="auto">
              <a:xfrm>
                <a:off x="9074150" y="2714625"/>
                <a:ext cx="628650" cy="121523"/>
              </a:xfrm>
              <a:custGeom>
                <a:avLst/>
                <a:gdLst>
                  <a:gd name="T0" fmla="*/ 320 w 349"/>
                  <a:gd name="T1" fmla="*/ 0 h 71"/>
                  <a:gd name="T2" fmla="*/ 29 w 349"/>
                  <a:gd name="T3" fmla="*/ 0 h 71"/>
                  <a:gd name="T4" fmla="*/ 0 w 349"/>
                  <a:gd name="T5" fmla="*/ 28 h 71"/>
                  <a:gd name="T6" fmla="*/ 0 w 349"/>
                  <a:gd name="T7" fmla="*/ 42 h 71"/>
                  <a:gd name="T8" fmla="*/ 29 w 349"/>
                  <a:gd name="T9" fmla="*/ 71 h 71"/>
                  <a:gd name="T10" fmla="*/ 320 w 349"/>
                  <a:gd name="T11" fmla="*/ 71 h 71"/>
                  <a:gd name="T12" fmla="*/ 349 w 349"/>
                  <a:gd name="T13" fmla="*/ 42 h 71"/>
                  <a:gd name="T14" fmla="*/ 349 w 349"/>
                  <a:gd name="T15" fmla="*/ 28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8"/>
                    </a:cubicBezTo>
                    <a:cubicBezTo>
                      <a:pt x="0" y="42"/>
                      <a:pt x="0" y="42"/>
                      <a:pt x="0" y="42"/>
                    </a:cubicBezTo>
                    <a:cubicBezTo>
                      <a:pt x="0" y="58"/>
                      <a:pt x="13" y="71"/>
                      <a:pt x="29" y="71"/>
                    </a:cubicBezTo>
                    <a:cubicBezTo>
                      <a:pt x="320" y="71"/>
                      <a:pt x="320" y="71"/>
                      <a:pt x="320" y="71"/>
                    </a:cubicBezTo>
                    <a:cubicBezTo>
                      <a:pt x="336" y="71"/>
                      <a:pt x="349" y="58"/>
                      <a:pt x="349" y="42"/>
                    </a:cubicBezTo>
                    <a:cubicBezTo>
                      <a:pt x="349" y="28"/>
                      <a:pt x="349" y="28"/>
                      <a:pt x="349" y="28"/>
                    </a:cubicBezTo>
                    <a:cubicBezTo>
                      <a:pt x="349" y="13"/>
                      <a:pt x="336" y="0"/>
                      <a:pt x="320" y="0"/>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9" name="Freeform 7"/>
              <p:cNvSpPr/>
              <p:nvPr/>
            </p:nvSpPr>
            <p:spPr bwMode="auto">
              <a:xfrm>
                <a:off x="9074150" y="2853645"/>
                <a:ext cx="628650" cy="121523"/>
              </a:xfrm>
              <a:custGeom>
                <a:avLst/>
                <a:gdLst>
                  <a:gd name="T0" fmla="*/ 320 w 349"/>
                  <a:gd name="T1" fmla="*/ 0 h 71"/>
                  <a:gd name="T2" fmla="*/ 29 w 349"/>
                  <a:gd name="T3" fmla="*/ 0 h 71"/>
                  <a:gd name="T4" fmla="*/ 0 w 349"/>
                  <a:gd name="T5" fmla="*/ 29 h 71"/>
                  <a:gd name="T6" fmla="*/ 0 w 349"/>
                  <a:gd name="T7" fmla="*/ 42 h 71"/>
                  <a:gd name="T8" fmla="*/ 29 w 349"/>
                  <a:gd name="T9" fmla="*/ 71 h 71"/>
                  <a:gd name="T10" fmla="*/ 320 w 349"/>
                  <a:gd name="T11" fmla="*/ 71 h 71"/>
                  <a:gd name="T12" fmla="*/ 349 w 349"/>
                  <a:gd name="T13" fmla="*/ 42 h 71"/>
                  <a:gd name="T14" fmla="*/ 349 w 349"/>
                  <a:gd name="T15" fmla="*/ 29 h 71"/>
                  <a:gd name="T16" fmla="*/ 320 w 34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71">
                    <a:moveTo>
                      <a:pt x="320" y="0"/>
                    </a:moveTo>
                    <a:cubicBezTo>
                      <a:pt x="29" y="0"/>
                      <a:pt x="29" y="0"/>
                      <a:pt x="29" y="0"/>
                    </a:cubicBezTo>
                    <a:cubicBezTo>
                      <a:pt x="13" y="0"/>
                      <a:pt x="0" y="13"/>
                      <a:pt x="0" y="29"/>
                    </a:cubicBezTo>
                    <a:cubicBezTo>
                      <a:pt x="0" y="42"/>
                      <a:pt x="0" y="42"/>
                      <a:pt x="0" y="42"/>
                    </a:cubicBezTo>
                    <a:cubicBezTo>
                      <a:pt x="0" y="58"/>
                      <a:pt x="13" y="71"/>
                      <a:pt x="29" y="71"/>
                    </a:cubicBezTo>
                    <a:cubicBezTo>
                      <a:pt x="320" y="71"/>
                      <a:pt x="320" y="71"/>
                      <a:pt x="320" y="71"/>
                    </a:cubicBezTo>
                    <a:cubicBezTo>
                      <a:pt x="336" y="71"/>
                      <a:pt x="349" y="58"/>
                      <a:pt x="349" y="42"/>
                    </a:cubicBezTo>
                    <a:cubicBezTo>
                      <a:pt x="349" y="29"/>
                      <a:pt x="349" y="29"/>
                      <a:pt x="349" y="29"/>
                    </a:cubicBezTo>
                    <a:cubicBezTo>
                      <a:pt x="349" y="13"/>
                      <a:pt x="336" y="0"/>
                      <a:pt x="320" y="0"/>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0" name="Freeform 8"/>
              <p:cNvSpPr/>
              <p:nvPr/>
            </p:nvSpPr>
            <p:spPr bwMode="auto">
              <a:xfrm>
                <a:off x="9104313" y="2992665"/>
                <a:ext cx="569913" cy="121523"/>
              </a:xfrm>
              <a:custGeom>
                <a:avLst/>
                <a:gdLst>
                  <a:gd name="T0" fmla="*/ 287 w 316"/>
                  <a:gd name="T1" fmla="*/ 0 h 71"/>
                  <a:gd name="T2" fmla="*/ 29 w 316"/>
                  <a:gd name="T3" fmla="*/ 0 h 71"/>
                  <a:gd name="T4" fmla="*/ 0 w 316"/>
                  <a:gd name="T5" fmla="*/ 29 h 71"/>
                  <a:gd name="T6" fmla="*/ 0 w 316"/>
                  <a:gd name="T7" fmla="*/ 42 h 71"/>
                  <a:gd name="T8" fmla="*/ 29 w 316"/>
                  <a:gd name="T9" fmla="*/ 71 h 71"/>
                  <a:gd name="T10" fmla="*/ 287 w 316"/>
                  <a:gd name="T11" fmla="*/ 71 h 71"/>
                  <a:gd name="T12" fmla="*/ 316 w 316"/>
                  <a:gd name="T13" fmla="*/ 42 h 71"/>
                  <a:gd name="T14" fmla="*/ 316 w 316"/>
                  <a:gd name="T15" fmla="*/ 29 h 71"/>
                  <a:gd name="T16" fmla="*/ 287 w 31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1">
                    <a:moveTo>
                      <a:pt x="287" y="0"/>
                    </a:moveTo>
                    <a:cubicBezTo>
                      <a:pt x="29" y="0"/>
                      <a:pt x="29" y="0"/>
                      <a:pt x="29" y="0"/>
                    </a:cubicBezTo>
                    <a:cubicBezTo>
                      <a:pt x="13" y="0"/>
                      <a:pt x="0" y="13"/>
                      <a:pt x="0" y="29"/>
                    </a:cubicBezTo>
                    <a:cubicBezTo>
                      <a:pt x="0" y="42"/>
                      <a:pt x="0" y="42"/>
                      <a:pt x="0" y="42"/>
                    </a:cubicBezTo>
                    <a:cubicBezTo>
                      <a:pt x="0" y="58"/>
                      <a:pt x="13" y="71"/>
                      <a:pt x="29" y="71"/>
                    </a:cubicBezTo>
                    <a:cubicBezTo>
                      <a:pt x="287" y="71"/>
                      <a:pt x="287" y="71"/>
                      <a:pt x="287" y="71"/>
                    </a:cubicBezTo>
                    <a:cubicBezTo>
                      <a:pt x="303" y="71"/>
                      <a:pt x="316" y="58"/>
                      <a:pt x="316" y="42"/>
                    </a:cubicBezTo>
                    <a:cubicBezTo>
                      <a:pt x="316" y="29"/>
                      <a:pt x="316" y="29"/>
                      <a:pt x="316" y="29"/>
                    </a:cubicBezTo>
                    <a:cubicBezTo>
                      <a:pt x="316" y="13"/>
                      <a:pt x="303" y="0"/>
                      <a:pt x="287" y="0"/>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1" name="Freeform 9"/>
              <p:cNvSpPr/>
              <p:nvPr/>
            </p:nvSpPr>
            <p:spPr bwMode="auto">
              <a:xfrm>
                <a:off x="9223375" y="3131686"/>
                <a:ext cx="331788" cy="121523"/>
              </a:xfrm>
              <a:custGeom>
                <a:avLst/>
                <a:gdLst>
                  <a:gd name="T0" fmla="*/ 155 w 184"/>
                  <a:gd name="T1" fmla="*/ 0 h 71"/>
                  <a:gd name="T2" fmla="*/ 29 w 184"/>
                  <a:gd name="T3" fmla="*/ 0 h 71"/>
                  <a:gd name="T4" fmla="*/ 0 w 184"/>
                  <a:gd name="T5" fmla="*/ 29 h 71"/>
                  <a:gd name="T6" fmla="*/ 0 w 184"/>
                  <a:gd name="T7" fmla="*/ 42 h 71"/>
                  <a:gd name="T8" fmla="*/ 29 w 184"/>
                  <a:gd name="T9" fmla="*/ 71 h 71"/>
                  <a:gd name="T10" fmla="*/ 155 w 184"/>
                  <a:gd name="T11" fmla="*/ 71 h 71"/>
                  <a:gd name="T12" fmla="*/ 184 w 184"/>
                  <a:gd name="T13" fmla="*/ 42 h 71"/>
                  <a:gd name="T14" fmla="*/ 184 w 184"/>
                  <a:gd name="T15" fmla="*/ 29 h 71"/>
                  <a:gd name="T16" fmla="*/ 155 w 184"/>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71">
                    <a:moveTo>
                      <a:pt x="155" y="0"/>
                    </a:moveTo>
                    <a:cubicBezTo>
                      <a:pt x="29" y="0"/>
                      <a:pt x="29" y="0"/>
                      <a:pt x="29" y="0"/>
                    </a:cubicBezTo>
                    <a:cubicBezTo>
                      <a:pt x="13" y="0"/>
                      <a:pt x="0" y="13"/>
                      <a:pt x="0" y="29"/>
                    </a:cubicBezTo>
                    <a:cubicBezTo>
                      <a:pt x="0" y="42"/>
                      <a:pt x="0" y="42"/>
                      <a:pt x="0" y="42"/>
                    </a:cubicBezTo>
                    <a:cubicBezTo>
                      <a:pt x="0" y="58"/>
                      <a:pt x="13" y="71"/>
                      <a:pt x="29" y="71"/>
                    </a:cubicBezTo>
                    <a:cubicBezTo>
                      <a:pt x="155" y="71"/>
                      <a:pt x="155" y="71"/>
                      <a:pt x="155" y="71"/>
                    </a:cubicBezTo>
                    <a:cubicBezTo>
                      <a:pt x="171" y="71"/>
                      <a:pt x="184" y="58"/>
                      <a:pt x="184" y="42"/>
                    </a:cubicBezTo>
                    <a:cubicBezTo>
                      <a:pt x="184" y="29"/>
                      <a:pt x="184" y="29"/>
                      <a:pt x="184" y="29"/>
                    </a:cubicBezTo>
                    <a:cubicBezTo>
                      <a:pt x="184" y="13"/>
                      <a:pt x="171" y="0"/>
                      <a:pt x="155" y="0"/>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2" name="Freeform 10"/>
              <p:cNvSpPr>
                <a:spLocks noEditPoints="1"/>
              </p:cNvSpPr>
              <p:nvPr/>
            </p:nvSpPr>
            <p:spPr bwMode="auto">
              <a:xfrm>
                <a:off x="8575675" y="857250"/>
                <a:ext cx="1631950" cy="2503488"/>
              </a:xfrm>
              <a:custGeom>
                <a:avLst/>
                <a:gdLst>
                  <a:gd name="T0" fmla="*/ 774 w 906"/>
                  <a:gd name="T1" fmla="*/ 136 h 1391"/>
                  <a:gd name="T2" fmla="*/ 482 w 906"/>
                  <a:gd name="T3" fmla="*/ 1 h 1391"/>
                  <a:gd name="T4" fmla="*/ 481 w 906"/>
                  <a:gd name="T5" fmla="*/ 1 h 1391"/>
                  <a:gd name="T6" fmla="*/ 425 w 906"/>
                  <a:gd name="T7" fmla="*/ 1 h 1391"/>
                  <a:gd name="T8" fmla="*/ 424 w 906"/>
                  <a:gd name="T9" fmla="*/ 1 h 1391"/>
                  <a:gd name="T10" fmla="*/ 132 w 906"/>
                  <a:gd name="T11" fmla="*/ 136 h 1391"/>
                  <a:gd name="T12" fmla="*/ 52 w 906"/>
                  <a:gd name="T13" fmla="*/ 671 h 1391"/>
                  <a:gd name="T14" fmla="*/ 221 w 906"/>
                  <a:gd name="T15" fmla="*/ 915 h 1391"/>
                  <a:gd name="T16" fmla="*/ 216 w 906"/>
                  <a:gd name="T17" fmla="*/ 1060 h 1391"/>
                  <a:gd name="T18" fmla="*/ 221 w 906"/>
                  <a:gd name="T19" fmla="*/ 1105 h 1391"/>
                  <a:gd name="T20" fmla="*/ 216 w 906"/>
                  <a:gd name="T21" fmla="*/ 1149 h 1391"/>
                  <a:gd name="T22" fmla="*/ 232 w 906"/>
                  <a:gd name="T23" fmla="*/ 1212 h 1391"/>
                  <a:gd name="T24" fmla="*/ 299 w 906"/>
                  <a:gd name="T25" fmla="*/ 1313 h 1391"/>
                  <a:gd name="T26" fmla="*/ 516 w 906"/>
                  <a:gd name="T27" fmla="*/ 1391 h 1391"/>
                  <a:gd name="T28" fmla="*/ 673 w 906"/>
                  <a:gd name="T29" fmla="*/ 1225 h 1391"/>
                  <a:gd name="T30" fmla="*/ 673 w 906"/>
                  <a:gd name="T31" fmla="*/ 1203 h 1391"/>
                  <a:gd name="T32" fmla="*/ 690 w 906"/>
                  <a:gd name="T33" fmla="*/ 1136 h 1391"/>
                  <a:gd name="T34" fmla="*/ 690 w 906"/>
                  <a:gd name="T35" fmla="*/ 1074 h 1391"/>
                  <a:gd name="T36" fmla="*/ 678 w 906"/>
                  <a:gd name="T37" fmla="*/ 1015 h 1391"/>
                  <a:gd name="T38" fmla="*/ 754 w 906"/>
                  <a:gd name="T39" fmla="*/ 801 h 1391"/>
                  <a:gd name="T40" fmla="*/ 903 w 906"/>
                  <a:gd name="T41" fmla="*/ 457 h 1391"/>
                  <a:gd name="T42" fmla="*/ 728 w 906"/>
                  <a:gd name="T43" fmla="*/ 775 h 1391"/>
                  <a:gd name="T44" fmla="*/ 639 w 906"/>
                  <a:gd name="T45" fmla="*/ 1024 h 1391"/>
                  <a:gd name="T46" fmla="*/ 653 w 906"/>
                  <a:gd name="T47" fmla="*/ 1074 h 1391"/>
                  <a:gd name="T48" fmla="*/ 653 w 906"/>
                  <a:gd name="T49" fmla="*/ 1136 h 1391"/>
                  <a:gd name="T50" fmla="*/ 633 w 906"/>
                  <a:gd name="T51" fmla="*/ 1192 h 1391"/>
                  <a:gd name="T52" fmla="*/ 636 w 906"/>
                  <a:gd name="T53" fmla="*/ 1225 h 1391"/>
                  <a:gd name="T54" fmla="*/ 570 w 906"/>
                  <a:gd name="T55" fmla="*/ 1280 h 1391"/>
                  <a:gd name="T56" fmla="*/ 571 w 906"/>
                  <a:gd name="T57" fmla="*/ 1299 h 1391"/>
                  <a:gd name="T58" fmla="*/ 390 w 906"/>
                  <a:gd name="T59" fmla="*/ 1354 h 1391"/>
                  <a:gd name="T60" fmla="*/ 335 w 906"/>
                  <a:gd name="T61" fmla="*/ 1286 h 1391"/>
                  <a:gd name="T62" fmla="*/ 324 w 906"/>
                  <a:gd name="T63" fmla="*/ 1280 h 1391"/>
                  <a:gd name="T64" fmla="*/ 269 w 906"/>
                  <a:gd name="T65" fmla="*/ 1212 h 1391"/>
                  <a:gd name="T66" fmla="*/ 253 w 906"/>
                  <a:gd name="T67" fmla="*/ 1149 h 1391"/>
                  <a:gd name="T68" fmla="*/ 263 w 906"/>
                  <a:gd name="T69" fmla="*/ 1105 h 1391"/>
                  <a:gd name="T70" fmla="*/ 253 w 906"/>
                  <a:gd name="T71" fmla="*/ 1060 h 1391"/>
                  <a:gd name="T72" fmla="*/ 258 w 906"/>
                  <a:gd name="T73" fmla="*/ 913 h 1391"/>
                  <a:gd name="T74" fmla="*/ 85 w 906"/>
                  <a:gd name="T75" fmla="*/ 655 h 1391"/>
                  <a:gd name="T76" fmla="*/ 158 w 906"/>
                  <a:gd name="T77" fmla="*/ 161 h 1391"/>
                  <a:gd name="T78" fmla="*/ 453 w 906"/>
                  <a:gd name="T79" fmla="*/ 37 h 1391"/>
                  <a:gd name="T80" fmla="*/ 747 w 906"/>
                  <a:gd name="T81" fmla="*/ 161 h 1391"/>
                  <a:gd name="T82" fmla="*/ 820 w 906"/>
                  <a:gd name="T83" fmla="*/ 655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6" h="1391">
                    <a:moveTo>
                      <a:pt x="903" y="457"/>
                    </a:moveTo>
                    <a:cubicBezTo>
                      <a:pt x="903" y="335"/>
                      <a:pt x="857" y="221"/>
                      <a:pt x="774" y="136"/>
                    </a:cubicBezTo>
                    <a:cubicBezTo>
                      <a:pt x="735" y="96"/>
                      <a:pt x="690" y="64"/>
                      <a:pt x="640" y="41"/>
                    </a:cubicBezTo>
                    <a:cubicBezTo>
                      <a:pt x="590" y="18"/>
                      <a:pt x="537" y="5"/>
                      <a:pt x="482" y="1"/>
                    </a:cubicBezTo>
                    <a:cubicBezTo>
                      <a:pt x="481" y="1"/>
                      <a:pt x="481" y="1"/>
                      <a:pt x="481" y="1"/>
                    </a:cubicBezTo>
                    <a:cubicBezTo>
                      <a:pt x="481" y="1"/>
                      <a:pt x="481" y="1"/>
                      <a:pt x="481" y="1"/>
                    </a:cubicBezTo>
                    <a:cubicBezTo>
                      <a:pt x="479" y="1"/>
                      <a:pt x="461" y="0"/>
                      <a:pt x="453" y="0"/>
                    </a:cubicBezTo>
                    <a:cubicBezTo>
                      <a:pt x="444" y="0"/>
                      <a:pt x="427" y="1"/>
                      <a:pt x="425" y="1"/>
                    </a:cubicBezTo>
                    <a:cubicBezTo>
                      <a:pt x="424" y="1"/>
                      <a:pt x="424" y="1"/>
                      <a:pt x="424" y="1"/>
                    </a:cubicBezTo>
                    <a:cubicBezTo>
                      <a:pt x="424" y="1"/>
                      <a:pt x="424" y="1"/>
                      <a:pt x="424" y="1"/>
                    </a:cubicBezTo>
                    <a:cubicBezTo>
                      <a:pt x="368" y="5"/>
                      <a:pt x="315" y="18"/>
                      <a:pt x="265" y="41"/>
                    </a:cubicBezTo>
                    <a:cubicBezTo>
                      <a:pt x="215" y="64"/>
                      <a:pt x="171" y="96"/>
                      <a:pt x="132" y="136"/>
                    </a:cubicBezTo>
                    <a:cubicBezTo>
                      <a:pt x="49" y="221"/>
                      <a:pt x="3" y="335"/>
                      <a:pt x="2" y="457"/>
                    </a:cubicBezTo>
                    <a:cubicBezTo>
                      <a:pt x="1" y="477"/>
                      <a:pt x="0" y="567"/>
                      <a:pt x="52" y="671"/>
                    </a:cubicBezTo>
                    <a:cubicBezTo>
                      <a:pt x="80" y="729"/>
                      <a:pt x="120" y="769"/>
                      <a:pt x="152" y="801"/>
                    </a:cubicBezTo>
                    <a:cubicBezTo>
                      <a:pt x="193" y="842"/>
                      <a:pt x="218" y="867"/>
                      <a:pt x="221" y="915"/>
                    </a:cubicBezTo>
                    <a:cubicBezTo>
                      <a:pt x="221" y="927"/>
                      <a:pt x="224" y="981"/>
                      <a:pt x="228" y="1015"/>
                    </a:cubicBezTo>
                    <a:cubicBezTo>
                      <a:pt x="220" y="1029"/>
                      <a:pt x="216" y="1044"/>
                      <a:pt x="216" y="1060"/>
                    </a:cubicBezTo>
                    <a:cubicBezTo>
                      <a:pt x="216" y="1074"/>
                      <a:pt x="216" y="1074"/>
                      <a:pt x="216" y="1074"/>
                    </a:cubicBezTo>
                    <a:cubicBezTo>
                      <a:pt x="216" y="1084"/>
                      <a:pt x="218" y="1095"/>
                      <a:pt x="221" y="1105"/>
                    </a:cubicBezTo>
                    <a:cubicBezTo>
                      <a:pt x="218" y="1115"/>
                      <a:pt x="216" y="1125"/>
                      <a:pt x="216" y="1136"/>
                    </a:cubicBezTo>
                    <a:cubicBezTo>
                      <a:pt x="216" y="1149"/>
                      <a:pt x="216" y="1149"/>
                      <a:pt x="216" y="1149"/>
                    </a:cubicBezTo>
                    <a:cubicBezTo>
                      <a:pt x="216" y="1169"/>
                      <a:pt x="222" y="1187"/>
                      <a:pt x="233" y="1203"/>
                    </a:cubicBezTo>
                    <a:cubicBezTo>
                      <a:pt x="232" y="1206"/>
                      <a:pt x="232" y="1209"/>
                      <a:pt x="232" y="1212"/>
                    </a:cubicBezTo>
                    <a:cubicBezTo>
                      <a:pt x="232" y="1225"/>
                      <a:pt x="232" y="1225"/>
                      <a:pt x="232" y="1225"/>
                    </a:cubicBezTo>
                    <a:cubicBezTo>
                      <a:pt x="232" y="1267"/>
                      <a:pt x="261" y="1303"/>
                      <a:pt x="299" y="1313"/>
                    </a:cubicBezTo>
                    <a:cubicBezTo>
                      <a:pt x="306" y="1357"/>
                      <a:pt x="344" y="1391"/>
                      <a:pt x="390" y="1391"/>
                    </a:cubicBezTo>
                    <a:cubicBezTo>
                      <a:pt x="516" y="1391"/>
                      <a:pt x="516" y="1391"/>
                      <a:pt x="516" y="1391"/>
                    </a:cubicBezTo>
                    <a:cubicBezTo>
                      <a:pt x="562" y="1391"/>
                      <a:pt x="600" y="1357"/>
                      <a:pt x="606" y="1313"/>
                    </a:cubicBezTo>
                    <a:cubicBezTo>
                      <a:pt x="645" y="1303"/>
                      <a:pt x="673" y="1267"/>
                      <a:pt x="673" y="1225"/>
                    </a:cubicBezTo>
                    <a:cubicBezTo>
                      <a:pt x="673" y="1212"/>
                      <a:pt x="673" y="1212"/>
                      <a:pt x="673" y="1212"/>
                    </a:cubicBezTo>
                    <a:cubicBezTo>
                      <a:pt x="673" y="1209"/>
                      <a:pt x="673" y="1206"/>
                      <a:pt x="673" y="1203"/>
                    </a:cubicBezTo>
                    <a:cubicBezTo>
                      <a:pt x="684" y="1187"/>
                      <a:pt x="690" y="1169"/>
                      <a:pt x="690" y="1149"/>
                    </a:cubicBezTo>
                    <a:cubicBezTo>
                      <a:pt x="690" y="1136"/>
                      <a:pt x="690" y="1136"/>
                      <a:pt x="690" y="1136"/>
                    </a:cubicBezTo>
                    <a:cubicBezTo>
                      <a:pt x="690" y="1125"/>
                      <a:pt x="688" y="1115"/>
                      <a:pt x="684" y="1105"/>
                    </a:cubicBezTo>
                    <a:cubicBezTo>
                      <a:pt x="688" y="1095"/>
                      <a:pt x="690" y="1084"/>
                      <a:pt x="690" y="1074"/>
                    </a:cubicBezTo>
                    <a:cubicBezTo>
                      <a:pt x="690" y="1060"/>
                      <a:pt x="690" y="1060"/>
                      <a:pt x="690" y="1060"/>
                    </a:cubicBezTo>
                    <a:cubicBezTo>
                      <a:pt x="690" y="1044"/>
                      <a:pt x="686" y="1029"/>
                      <a:pt x="678" y="1015"/>
                    </a:cubicBezTo>
                    <a:cubicBezTo>
                      <a:pt x="681" y="981"/>
                      <a:pt x="684" y="927"/>
                      <a:pt x="685" y="915"/>
                    </a:cubicBezTo>
                    <a:cubicBezTo>
                      <a:pt x="687" y="867"/>
                      <a:pt x="712" y="842"/>
                      <a:pt x="754" y="801"/>
                    </a:cubicBezTo>
                    <a:cubicBezTo>
                      <a:pt x="786" y="769"/>
                      <a:pt x="826" y="729"/>
                      <a:pt x="853" y="671"/>
                    </a:cubicBezTo>
                    <a:cubicBezTo>
                      <a:pt x="906" y="567"/>
                      <a:pt x="904" y="477"/>
                      <a:pt x="903" y="457"/>
                    </a:cubicBezTo>
                    <a:close/>
                    <a:moveTo>
                      <a:pt x="820" y="655"/>
                    </a:moveTo>
                    <a:cubicBezTo>
                      <a:pt x="795" y="708"/>
                      <a:pt x="759" y="743"/>
                      <a:pt x="728" y="775"/>
                    </a:cubicBezTo>
                    <a:cubicBezTo>
                      <a:pt x="685" y="817"/>
                      <a:pt x="651" y="850"/>
                      <a:pt x="648" y="913"/>
                    </a:cubicBezTo>
                    <a:cubicBezTo>
                      <a:pt x="648" y="922"/>
                      <a:pt x="644" y="996"/>
                      <a:pt x="639" y="1024"/>
                    </a:cubicBezTo>
                    <a:cubicBezTo>
                      <a:pt x="648" y="1034"/>
                      <a:pt x="653" y="1047"/>
                      <a:pt x="653" y="1060"/>
                    </a:cubicBezTo>
                    <a:cubicBezTo>
                      <a:pt x="653" y="1074"/>
                      <a:pt x="653" y="1074"/>
                      <a:pt x="653" y="1074"/>
                    </a:cubicBezTo>
                    <a:cubicBezTo>
                      <a:pt x="653" y="1085"/>
                      <a:pt x="649" y="1096"/>
                      <a:pt x="643" y="1105"/>
                    </a:cubicBezTo>
                    <a:cubicBezTo>
                      <a:pt x="649" y="1114"/>
                      <a:pt x="653" y="1125"/>
                      <a:pt x="653" y="1136"/>
                    </a:cubicBezTo>
                    <a:cubicBezTo>
                      <a:pt x="653" y="1149"/>
                      <a:pt x="653" y="1149"/>
                      <a:pt x="653" y="1149"/>
                    </a:cubicBezTo>
                    <a:cubicBezTo>
                      <a:pt x="653" y="1167"/>
                      <a:pt x="645" y="1182"/>
                      <a:pt x="633" y="1192"/>
                    </a:cubicBezTo>
                    <a:cubicBezTo>
                      <a:pt x="635" y="1198"/>
                      <a:pt x="636" y="1205"/>
                      <a:pt x="636" y="1212"/>
                    </a:cubicBezTo>
                    <a:cubicBezTo>
                      <a:pt x="636" y="1225"/>
                      <a:pt x="636" y="1225"/>
                      <a:pt x="636" y="1225"/>
                    </a:cubicBezTo>
                    <a:cubicBezTo>
                      <a:pt x="636" y="1255"/>
                      <a:pt x="612" y="1280"/>
                      <a:pt x="582" y="1280"/>
                    </a:cubicBezTo>
                    <a:cubicBezTo>
                      <a:pt x="570" y="1280"/>
                      <a:pt x="570" y="1280"/>
                      <a:pt x="570" y="1280"/>
                    </a:cubicBezTo>
                    <a:cubicBezTo>
                      <a:pt x="570" y="1282"/>
                      <a:pt x="571" y="1284"/>
                      <a:pt x="571" y="1286"/>
                    </a:cubicBezTo>
                    <a:cubicBezTo>
                      <a:pt x="571" y="1299"/>
                      <a:pt x="571" y="1299"/>
                      <a:pt x="571" y="1299"/>
                    </a:cubicBezTo>
                    <a:cubicBezTo>
                      <a:pt x="571" y="1329"/>
                      <a:pt x="546" y="1354"/>
                      <a:pt x="516" y="1354"/>
                    </a:cubicBezTo>
                    <a:cubicBezTo>
                      <a:pt x="390" y="1354"/>
                      <a:pt x="390" y="1354"/>
                      <a:pt x="390" y="1354"/>
                    </a:cubicBezTo>
                    <a:cubicBezTo>
                      <a:pt x="360" y="1354"/>
                      <a:pt x="335" y="1329"/>
                      <a:pt x="335" y="1299"/>
                    </a:cubicBezTo>
                    <a:cubicBezTo>
                      <a:pt x="335" y="1286"/>
                      <a:pt x="335" y="1286"/>
                      <a:pt x="335" y="1286"/>
                    </a:cubicBezTo>
                    <a:cubicBezTo>
                      <a:pt x="335" y="1284"/>
                      <a:pt x="335" y="1282"/>
                      <a:pt x="335" y="1280"/>
                    </a:cubicBezTo>
                    <a:cubicBezTo>
                      <a:pt x="324" y="1280"/>
                      <a:pt x="324" y="1280"/>
                      <a:pt x="324" y="1280"/>
                    </a:cubicBezTo>
                    <a:cubicBezTo>
                      <a:pt x="294" y="1280"/>
                      <a:pt x="269" y="1255"/>
                      <a:pt x="269" y="1225"/>
                    </a:cubicBezTo>
                    <a:cubicBezTo>
                      <a:pt x="269" y="1212"/>
                      <a:pt x="269" y="1212"/>
                      <a:pt x="269" y="1212"/>
                    </a:cubicBezTo>
                    <a:cubicBezTo>
                      <a:pt x="269" y="1205"/>
                      <a:pt x="270" y="1198"/>
                      <a:pt x="273" y="1192"/>
                    </a:cubicBezTo>
                    <a:cubicBezTo>
                      <a:pt x="261" y="1182"/>
                      <a:pt x="253" y="1167"/>
                      <a:pt x="253" y="1149"/>
                    </a:cubicBezTo>
                    <a:cubicBezTo>
                      <a:pt x="253" y="1136"/>
                      <a:pt x="253" y="1136"/>
                      <a:pt x="253" y="1136"/>
                    </a:cubicBezTo>
                    <a:cubicBezTo>
                      <a:pt x="253" y="1125"/>
                      <a:pt x="256" y="1114"/>
                      <a:pt x="263" y="1105"/>
                    </a:cubicBezTo>
                    <a:cubicBezTo>
                      <a:pt x="256" y="1096"/>
                      <a:pt x="253" y="1085"/>
                      <a:pt x="253" y="1074"/>
                    </a:cubicBezTo>
                    <a:cubicBezTo>
                      <a:pt x="253" y="1060"/>
                      <a:pt x="253" y="1060"/>
                      <a:pt x="253" y="1060"/>
                    </a:cubicBezTo>
                    <a:cubicBezTo>
                      <a:pt x="253" y="1047"/>
                      <a:pt x="258" y="1034"/>
                      <a:pt x="266" y="1024"/>
                    </a:cubicBezTo>
                    <a:cubicBezTo>
                      <a:pt x="262" y="996"/>
                      <a:pt x="258" y="922"/>
                      <a:pt x="258" y="913"/>
                    </a:cubicBezTo>
                    <a:cubicBezTo>
                      <a:pt x="254" y="850"/>
                      <a:pt x="220" y="817"/>
                      <a:pt x="178" y="775"/>
                    </a:cubicBezTo>
                    <a:cubicBezTo>
                      <a:pt x="146" y="743"/>
                      <a:pt x="110" y="708"/>
                      <a:pt x="85" y="655"/>
                    </a:cubicBezTo>
                    <a:cubicBezTo>
                      <a:pt x="35" y="555"/>
                      <a:pt x="39" y="470"/>
                      <a:pt x="39" y="458"/>
                    </a:cubicBezTo>
                    <a:cubicBezTo>
                      <a:pt x="40" y="346"/>
                      <a:pt x="82" y="240"/>
                      <a:pt x="158" y="161"/>
                    </a:cubicBezTo>
                    <a:cubicBezTo>
                      <a:pt x="230" y="88"/>
                      <a:pt x="324" y="45"/>
                      <a:pt x="426" y="38"/>
                    </a:cubicBezTo>
                    <a:cubicBezTo>
                      <a:pt x="426" y="38"/>
                      <a:pt x="445" y="37"/>
                      <a:pt x="453" y="37"/>
                    </a:cubicBezTo>
                    <a:cubicBezTo>
                      <a:pt x="461" y="37"/>
                      <a:pt x="479" y="38"/>
                      <a:pt x="479" y="38"/>
                    </a:cubicBezTo>
                    <a:cubicBezTo>
                      <a:pt x="581" y="45"/>
                      <a:pt x="676" y="88"/>
                      <a:pt x="747" y="161"/>
                    </a:cubicBezTo>
                    <a:cubicBezTo>
                      <a:pt x="824" y="240"/>
                      <a:pt x="866" y="346"/>
                      <a:pt x="866" y="458"/>
                    </a:cubicBezTo>
                    <a:cubicBezTo>
                      <a:pt x="867" y="470"/>
                      <a:pt x="871" y="555"/>
                      <a:pt x="820" y="655"/>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3" name="Freeform 11"/>
              <p:cNvSpPr>
                <a:spLocks noEditPoints="1"/>
              </p:cNvSpPr>
              <p:nvPr/>
            </p:nvSpPr>
            <p:spPr bwMode="auto">
              <a:xfrm>
                <a:off x="9163050" y="1166813"/>
                <a:ext cx="755650" cy="754063"/>
              </a:xfrm>
              <a:custGeom>
                <a:avLst/>
                <a:gdLst>
                  <a:gd name="T0" fmla="*/ 392 w 420"/>
                  <a:gd name="T1" fmla="*/ 182 h 419"/>
                  <a:gd name="T2" fmla="*/ 384 w 420"/>
                  <a:gd name="T3" fmla="*/ 150 h 419"/>
                  <a:gd name="T4" fmla="*/ 371 w 420"/>
                  <a:gd name="T5" fmla="*/ 120 h 419"/>
                  <a:gd name="T6" fmla="*/ 352 w 420"/>
                  <a:gd name="T7" fmla="*/ 93 h 419"/>
                  <a:gd name="T8" fmla="*/ 329 w 420"/>
                  <a:gd name="T9" fmla="*/ 69 h 419"/>
                  <a:gd name="T10" fmla="*/ 302 w 420"/>
                  <a:gd name="T11" fmla="*/ 50 h 419"/>
                  <a:gd name="T12" fmla="*/ 272 w 420"/>
                  <a:gd name="T13" fmla="*/ 36 h 419"/>
                  <a:gd name="T14" fmla="*/ 240 w 420"/>
                  <a:gd name="T15" fmla="*/ 28 h 419"/>
                  <a:gd name="T16" fmla="*/ 207 w 420"/>
                  <a:gd name="T17" fmla="*/ 26 h 419"/>
                  <a:gd name="T18" fmla="*/ 175 w 420"/>
                  <a:gd name="T19" fmla="*/ 29 h 419"/>
                  <a:gd name="T20" fmla="*/ 143 w 420"/>
                  <a:gd name="T21" fmla="*/ 38 h 419"/>
                  <a:gd name="T22" fmla="*/ 103 w 420"/>
                  <a:gd name="T23" fmla="*/ 29 h 419"/>
                  <a:gd name="T24" fmla="*/ 73 w 420"/>
                  <a:gd name="T25" fmla="*/ 51 h 419"/>
                  <a:gd name="T26" fmla="*/ 47 w 420"/>
                  <a:gd name="T27" fmla="*/ 78 h 419"/>
                  <a:gd name="T28" fmla="*/ 26 w 420"/>
                  <a:gd name="T29" fmla="*/ 109 h 419"/>
                  <a:gd name="T30" fmla="*/ 11 w 420"/>
                  <a:gd name="T31" fmla="*/ 144 h 419"/>
                  <a:gd name="T32" fmla="*/ 3 w 420"/>
                  <a:gd name="T33" fmla="*/ 180 h 419"/>
                  <a:gd name="T34" fmla="*/ 1 w 420"/>
                  <a:gd name="T35" fmla="*/ 218 h 419"/>
                  <a:gd name="T36" fmla="*/ 5 w 420"/>
                  <a:gd name="T37" fmla="*/ 255 h 419"/>
                  <a:gd name="T38" fmla="*/ 17 w 420"/>
                  <a:gd name="T39" fmla="*/ 291 h 419"/>
                  <a:gd name="T40" fmla="*/ 34 w 420"/>
                  <a:gd name="T41" fmla="*/ 324 h 419"/>
                  <a:gd name="T42" fmla="*/ 58 w 420"/>
                  <a:gd name="T43" fmla="*/ 353 h 419"/>
                  <a:gd name="T44" fmla="*/ 86 w 420"/>
                  <a:gd name="T45" fmla="*/ 378 h 419"/>
                  <a:gd name="T46" fmla="*/ 118 w 420"/>
                  <a:gd name="T47" fmla="*/ 398 h 419"/>
                  <a:gd name="T48" fmla="*/ 153 w 420"/>
                  <a:gd name="T49" fmla="*/ 411 h 419"/>
                  <a:gd name="T50" fmla="*/ 190 w 420"/>
                  <a:gd name="T51" fmla="*/ 418 h 419"/>
                  <a:gd name="T52" fmla="*/ 228 w 420"/>
                  <a:gd name="T53" fmla="*/ 419 h 419"/>
                  <a:gd name="T54" fmla="*/ 265 w 420"/>
                  <a:gd name="T55" fmla="*/ 412 h 419"/>
                  <a:gd name="T56" fmla="*/ 294 w 420"/>
                  <a:gd name="T57" fmla="*/ 402 h 419"/>
                  <a:gd name="T58" fmla="*/ 319 w 420"/>
                  <a:gd name="T59" fmla="*/ 389 h 419"/>
                  <a:gd name="T60" fmla="*/ 349 w 420"/>
                  <a:gd name="T61" fmla="*/ 366 h 419"/>
                  <a:gd name="T62" fmla="*/ 375 w 420"/>
                  <a:gd name="T63" fmla="*/ 339 h 419"/>
                  <a:gd name="T64" fmla="*/ 396 w 420"/>
                  <a:gd name="T65" fmla="*/ 307 h 419"/>
                  <a:gd name="T66" fmla="*/ 410 w 420"/>
                  <a:gd name="T67" fmla="*/ 273 h 419"/>
                  <a:gd name="T68" fmla="*/ 418 w 420"/>
                  <a:gd name="T69" fmla="*/ 236 h 419"/>
                  <a:gd name="T70" fmla="*/ 363 w 420"/>
                  <a:gd name="T71" fmla="*/ 140 h 419"/>
                  <a:gd name="T72" fmla="*/ 363 w 420"/>
                  <a:gd name="T73" fmla="*/ 140 h 419"/>
                  <a:gd name="T74" fmla="*/ 216 w 420"/>
                  <a:gd name="T75" fmla="*/ 178 h 419"/>
                  <a:gd name="T76" fmla="*/ 204 w 420"/>
                  <a:gd name="T77" fmla="*/ 195 h 419"/>
                  <a:gd name="T78" fmla="*/ 211 w 420"/>
                  <a:gd name="T79" fmla="*/ 178 h 419"/>
                  <a:gd name="T80" fmla="*/ 141 w 420"/>
                  <a:gd name="T81" fmla="*/ 57 h 419"/>
                  <a:gd name="T82" fmla="*/ 141 w 420"/>
                  <a:gd name="T83" fmla="*/ 57 h 419"/>
                  <a:gd name="T84" fmla="*/ 44 w 420"/>
                  <a:gd name="T85" fmla="*/ 189 h 419"/>
                  <a:gd name="T86" fmla="*/ 180 w 420"/>
                  <a:gd name="T87" fmla="*/ 220 h 419"/>
                  <a:gd name="T88" fmla="*/ 182 w 420"/>
                  <a:gd name="T89" fmla="*/ 225 h 419"/>
                  <a:gd name="T90" fmla="*/ 189 w 420"/>
                  <a:gd name="T91" fmla="*/ 376 h 419"/>
                  <a:gd name="T92" fmla="*/ 189 w 420"/>
                  <a:gd name="T93" fmla="*/ 376 h 419"/>
                  <a:gd name="T94" fmla="*/ 275 w 420"/>
                  <a:gd name="T95" fmla="*/ 364 h 419"/>
                  <a:gd name="T96" fmla="*/ 235 w 420"/>
                  <a:gd name="T97" fmla="*/ 230 h 419"/>
                  <a:gd name="T98" fmla="*/ 237 w 420"/>
                  <a:gd name="T99" fmla="*/ 227 h 419"/>
                  <a:gd name="T100" fmla="*/ 377 w 420"/>
                  <a:gd name="T101" fmla="*/ 226 h 419"/>
                  <a:gd name="T102" fmla="*/ 377 w 420"/>
                  <a:gd name="T103" fmla="*/ 22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0" h="419">
                    <a:moveTo>
                      <a:pt x="394" y="203"/>
                    </a:moveTo>
                    <a:cubicBezTo>
                      <a:pt x="420" y="198"/>
                      <a:pt x="420" y="198"/>
                      <a:pt x="420" y="198"/>
                    </a:cubicBezTo>
                    <a:cubicBezTo>
                      <a:pt x="419" y="193"/>
                      <a:pt x="419" y="187"/>
                      <a:pt x="418" y="182"/>
                    </a:cubicBezTo>
                    <a:cubicBezTo>
                      <a:pt x="392" y="182"/>
                      <a:pt x="392" y="182"/>
                      <a:pt x="392" y="182"/>
                    </a:cubicBezTo>
                    <a:cubicBezTo>
                      <a:pt x="392" y="178"/>
                      <a:pt x="391" y="174"/>
                      <a:pt x="390" y="170"/>
                    </a:cubicBezTo>
                    <a:cubicBezTo>
                      <a:pt x="414" y="161"/>
                      <a:pt x="414" y="161"/>
                      <a:pt x="414" y="161"/>
                    </a:cubicBezTo>
                    <a:cubicBezTo>
                      <a:pt x="413" y="156"/>
                      <a:pt x="412" y="150"/>
                      <a:pt x="410" y="145"/>
                    </a:cubicBezTo>
                    <a:cubicBezTo>
                      <a:pt x="384" y="150"/>
                      <a:pt x="384" y="150"/>
                      <a:pt x="384" y="150"/>
                    </a:cubicBezTo>
                    <a:cubicBezTo>
                      <a:pt x="383" y="146"/>
                      <a:pt x="381" y="142"/>
                      <a:pt x="380" y="139"/>
                    </a:cubicBezTo>
                    <a:cubicBezTo>
                      <a:pt x="402" y="125"/>
                      <a:pt x="402" y="125"/>
                      <a:pt x="402" y="125"/>
                    </a:cubicBezTo>
                    <a:cubicBezTo>
                      <a:pt x="400" y="120"/>
                      <a:pt x="398" y="115"/>
                      <a:pt x="395" y="111"/>
                    </a:cubicBezTo>
                    <a:cubicBezTo>
                      <a:pt x="371" y="120"/>
                      <a:pt x="371" y="120"/>
                      <a:pt x="371" y="120"/>
                    </a:cubicBezTo>
                    <a:cubicBezTo>
                      <a:pt x="369" y="116"/>
                      <a:pt x="367" y="113"/>
                      <a:pt x="365" y="109"/>
                    </a:cubicBezTo>
                    <a:cubicBezTo>
                      <a:pt x="384" y="92"/>
                      <a:pt x="384" y="92"/>
                      <a:pt x="384" y="92"/>
                    </a:cubicBezTo>
                    <a:cubicBezTo>
                      <a:pt x="381" y="88"/>
                      <a:pt x="378" y="83"/>
                      <a:pt x="374" y="79"/>
                    </a:cubicBezTo>
                    <a:cubicBezTo>
                      <a:pt x="352" y="93"/>
                      <a:pt x="352" y="93"/>
                      <a:pt x="352" y="93"/>
                    </a:cubicBezTo>
                    <a:cubicBezTo>
                      <a:pt x="350" y="89"/>
                      <a:pt x="347" y="86"/>
                      <a:pt x="344" y="83"/>
                    </a:cubicBezTo>
                    <a:cubicBezTo>
                      <a:pt x="360" y="63"/>
                      <a:pt x="360" y="63"/>
                      <a:pt x="360" y="63"/>
                    </a:cubicBezTo>
                    <a:cubicBezTo>
                      <a:pt x="357" y="59"/>
                      <a:pt x="353" y="55"/>
                      <a:pt x="349" y="52"/>
                    </a:cubicBezTo>
                    <a:cubicBezTo>
                      <a:pt x="329" y="69"/>
                      <a:pt x="329" y="69"/>
                      <a:pt x="329" y="69"/>
                    </a:cubicBezTo>
                    <a:cubicBezTo>
                      <a:pt x="326" y="66"/>
                      <a:pt x="323" y="64"/>
                      <a:pt x="320" y="62"/>
                    </a:cubicBezTo>
                    <a:cubicBezTo>
                      <a:pt x="332" y="39"/>
                      <a:pt x="332" y="39"/>
                      <a:pt x="332" y="39"/>
                    </a:cubicBezTo>
                    <a:cubicBezTo>
                      <a:pt x="327" y="36"/>
                      <a:pt x="323" y="33"/>
                      <a:pt x="318" y="30"/>
                    </a:cubicBezTo>
                    <a:cubicBezTo>
                      <a:pt x="302" y="50"/>
                      <a:pt x="302" y="50"/>
                      <a:pt x="302" y="50"/>
                    </a:cubicBezTo>
                    <a:cubicBezTo>
                      <a:pt x="299" y="48"/>
                      <a:pt x="295" y="46"/>
                      <a:pt x="291" y="44"/>
                    </a:cubicBezTo>
                    <a:cubicBezTo>
                      <a:pt x="299" y="20"/>
                      <a:pt x="299" y="20"/>
                      <a:pt x="299" y="20"/>
                    </a:cubicBezTo>
                    <a:cubicBezTo>
                      <a:pt x="294" y="17"/>
                      <a:pt x="289" y="15"/>
                      <a:pt x="284" y="13"/>
                    </a:cubicBezTo>
                    <a:cubicBezTo>
                      <a:pt x="272" y="36"/>
                      <a:pt x="272" y="36"/>
                      <a:pt x="272" y="36"/>
                    </a:cubicBezTo>
                    <a:cubicBezTo>
                      <a:pt x="268" y="35"/>
                      <a:pt x="265" y="34"/>
                      <a:pt x="261" y="33"/>
                    </a:cubicBezTo>
                    <a:cubicBezTo>
                      <a:pt x="264" y="7"/>
                      <a:pt x="264" y="7"/>
                      <a:pt x="264" y="7"/>
                    </a:cubicBezTo>
                    <a:cubicBezTo>
                      <a:pt x="259" y="5"/>
                      <a:pt x="254" y="4"/>
                      <a:pt x="248" y="3"/>
                    </a:cubicBezTo>
                    <a:cubicBezTo>
                      <a:pt x="240" y="28"/>
                      <a:pt x="240" y="28"/>
                      <a:pt x="240" y="28"/>
                    </a:cubicBezTo>
                    <a:cubicBezTo>
                      <a:pt x="236" y="27"/>
                      <a:pt x="232" y="27"/>
                      <a:pt x="228" y="26"/>
                    </a:cubicBezTo>
                    <a:cubicBezTo>
                      <a:pt x="227" y="0"/>
                      <a:pt x="227" y="0"/>
                      <a:pt x="227" y="0"/>
                    </a:cubicBezTo>
                    <a:cubicBezTo>
                      <a:pt x="222" y="0"/>
                      <a:pt x="216" y="0"/>
                      <a:pt x="211" y="0"/>
                    </a:cubicBezTo>
                    <a:cubicBezTo>
                      <a:pt x="207" y="26"/>
                      <a:pt x="207" y="26"/>
                      <a:pt x="207" y="26"/>
                    </a:cubicBezTo>
                    <a:cubicBezTo>
                      <a:pt x="203" y="26"/>
                      <a:pt x="199" y="26"/>
                      <a:pt x="195" y="26"/>
                    </a:cubicBezTo>
                    <a:cubicBezTo>
                      <a:pt x="190" y="1"/>
                      <a:pt x="190" y="1"/>
                      <a:pt x="190" y="1"/>
                    </a:cubicBezTo>
                    <a:cubicBezTo>
                      <a:pt x="184" y="1"/>
                      <a:pt x="179" y="2"/>
                      <a:pt x="173" y="3"/>
                    </a:cubicBezTo>
                    <a:cubicBezTo>
                      <a:pt x="175" y="29"/>
                      <a:pt x="175" y="29"/>
                      <a:pt x="175" y="29"/>
                    </a:cubicBezTo>
                    <a:cubicBezTo>
                      <a:pt x="171" y="30"/>
                      <a:pt x="167" y="31"/>
                      <a:pt x="163" y="32"/>
                    </a:cubicBezTo>
                    <a:cubicBezTo>
                      <a:pt x="153" y="8"/>
                      <a:pt x="153" y="8"/>
                      <a:pt x="153" y="8"/>
                    </a:cubicBezTo>
                    <a:cubicBezTo>
                      <a:pt x="148" y="9"/>
                      <a:pt x="142" y="11"/>
                      <a:pt x="137" y="13"/>
                    </a:cubicBezTo>
                    <a:cubicBezTo>
                      <a:pt x="143" y="38"/>
                      <a:pt x="143" y="38"/>
                      <a:pt x="143" y="38"/>
                    </a:cubicBezTo>
                    <a:cubicBezTo>
                      <a:pt x="141" y="39"/>
                      <a:pt x="139" y="40"/>
                      <a:pt x="136" y="41"/>
                    </a:cubicBezTo>
                    <a:cubicBezTo>
                      <a:pt x="135" y="42"/>
                      <a:pt x="134" y="42"/>
                      <a:pt x="132" y="43"/>
                    </a:cubicBezTo>
                    <a:cubicBezTo>
                      <a:pt x="118" y="21"/>
                      <a:pt x="118" y="21"/>
                      <a:pt x="118" y="21"/>
                    </a:cubicBezTo>
                    <a:cubicBezTo>
                      <a:pt x="113" y="24"/>
                      <a:pt x="108" y="26"/>
                      <a:pt x="103" y="29"/>
                    </a:cubicBezTo>
                    <a:cubicBezTo>
                      <a:pt x="114" y="53"/>
                      <a:pt x="114" y="53"/>
                      <a:pt x="114" y="53"/>
                    </a:cubicBezTo>
                    <a:cubicBezTo>
                      <a:pt x="110" y="55"/>
                      <a:pt x="107" y="57"/>
                      <a:pt x="104" y="60"/>
                    </a:cubicBezTo>
                    <a:cubicBezTo>
                      <a:pt x="86" y="41"/>
                      <a:pt x="86" y="41"/>
                      <a:pt x="86" y="41"/>
                    </a:cubicBezTo>
                    <a:cubicBezTo>
                      <a:pt x="81" y="44"/>
                      <a:pt x="77" y="47"/>
                      <a:pt x="73" y="51"/>
                    </a:cubicBezTo>
                    <a:cubicBezTo>
                      <a:pt x="87" y="73"/>
                      <a:pt x="87" y="73"/>
                      <a:pt x="87" y="73"/>
                    </a:cubicBezTo>
                    <a:cubicBezTo>
                      <a:pt x="84" y="75"/>
                      <a:pt x="81" y="78"/>
                      <a:pt x="79" y="81"/>
                    </a:cubicBezTo>
                    <a:cubicBezTo>
                      <a:pt x="58" y="66"/>
                      <a:pt x="58" y="66"/>
                      <a:pt x="58" y="66"/>
                    </a:cubicBezTo>
                    <a:cubicBezTo>
                      <a:pt x="54" y="70"/>
                      <a:pt x="50" y="74"/>
                      <a:pt x="47" y="78"/>
                    </a:cubicBezTo>
                    <a:cubicBezTo>
                      <a:pt x="65" y="97"/>
                      <a:pt x="65" y="97"/>
                      <a:pt x="65" y="97"/>
                    </a:cubicBezTo>
                    <a:cubicBezTo>
                      <a:pt x="62" y="100"/>
                      <a:pt x="60" y="103"/>
                      <a:pt x="58" y="106"/>
                    </a:cubicBezTo>
                    <a:cubicBezTo>
                      <a:pt x="34" y="95"/>
                      <a:pt x="34" y="95"/>
                      <a:pt x="34" y="95"/>
                    </a:cubicBezTo>
                    <a:cubicBezTo>
                      <a:pt x="31" y="100"/>
                      <a:pt x="29" y="104"/>
                      <a:pt x="26" y="109"/>
                    </a:cubicBezTo>
                    <a:cubicBezTo>
                      <a:pt x="47" y="124"/>
                      <a:pt x="47" y="124"/>
                      <a:pt x="47" y="124"/>
                    </a:cubicBezTo>
                    <a:cubicBezTo>
                      <a:pt x="45" y="128"/>
                      <a:pt x="44" y="132"/>
                      <a:pt x="42" y="135"/>
                    </a:cubicBezTo>
                    <a:cubicBezTo>
                      <a:pt x="17" y="128"/>
                      <a:pt x="17" y="128"/>
                      <a:pt x="17" y="128"/>
                    </a:cubicBezTo>
                    <a:cubicBezTo>
                      <a:pt x="15" y="133"/>
                      <a:pt x="13" y="138"/>
                      <a:pt x="11" y="144"/>
                    </a:cubicBezTo>
                    <a:cubicBezTo>
                      <a:pt x="35" y="155"/>
                      <a:pt x="35" y="155"/>
                      <a:pt x="35" y="155"/>
                    </a:cubicBezTo>
                    <a:cubicBezTo>
                      <a:pt x="33" y="159"/>
                      <a:pt x="32" y="162"/>
                      <a:pt x="31" y="166"/>
                    </a:cubicBezTo>
                    <a:cubicBezTo>
                      <a:pt x="5" y="164"/>
                      <a:pt x="5" y="164"/>
                      <a:pt x="5" y="164"/>
                    </a:cubicBezTo>
                    <a:cubicBezTo>
                      <a:pt x="4" y="169"/>
                      <a:pt x="3" y="175"/>
                      <a:pt x="3" y="180"/>
                    </a:cubicBezTo>
                    <a:cubicBezTo>
                      <a:pt x="28" y="187"/>
                      <a:pt x="28" y="187"/>
                      <a:pt x="28" y="187"/>
                    </a:cubicBezTo>
                    <a:cubicBezTo>
                      <a:pt x="27" y="191"/>
                      <a:pt x="27" y="195"/>
                      <a:pt x="26" y="199"/>
                    </a:cubicBezTo>
                    <a:cubicBezTo>
                      <a:pt x="1" y="201"/>
                      <a:pt x="1" y="201"/>
                      <a:pt x="1" y="201"/>
                    </a:cubicBezTo>
                    <a:cubicBezTo>
                      <a:pt x="0" y="207"/>
                      <a:pt x="0" y="212"/>
                      <a:pt x="1" y="218"/>
                    </a:cubicBezTo>
                    <a:cubicBezTo>
                      <a:pt x="26" y="220"/>
                      <a:pt x="26" y="220"/>
                      <a:pt x="26" y="220"/>
                    </a:cubicBezTo>
                    <a:cubicBezTo>
                      <a:pt x="27" y="224"/>
                      <a:pt x="27" y="228"/>
                      <a:pt x="28" y="232"/>
                    </a:cubicBezTo>
                    <a:cubicBezTo>
                      <a:pt x="2" y="239"/>
                      <a:pt x="2" y="239"/>
                      <a:pt x="2" y="239"/>
                    </a:cubicBezTo>
                    <a:cubicBezTo>
                      <a:pt x="3" y="244"/>
                      <a:pt x="4" y="249"/>
                      <a:pt x="5" y="255"/>
                    </a:cubicBezTo>
                    <a:cubicBezTo>
                      <a:pt x="31" y="252"/>
                      <a:pt x="31" y="252"/>
                      <a:pt x="31" y="252"/>
                    </a:cubicBezTo>
                    <a:cubicBezTo>
                      <a:pt x="32" y="256"/>
                      <a:pt x="33" y="260"/>
                      <a:pt x="34" y="264"/>
                    </a:cubicBezTo>
                    <a:cubicBezTo>
                      <a:pt x="11" y="275"/>
                      <a:pt x="11" y="275"/>
                      <a:pt x="11" y="275"/>
                    </a:cubicBezTo>
                    <a:cubicBezTo>
                      <a:pt x="13" y="280"/>
                      <a:pt x="15" y="286"/>
                      <a:pt x="17" y="291"/>
                    </a:cubicBezTo>
                    <a:cubicBezTo>
                      <a:pt x="42" y="284"/>
                      <a:pt x="42" y="284"/>
                      <a:pt x="42" y="284"/>
                    </a:cubicBezTo>
                    <a:cubicBezTo>
                      <a:pt x="43" y="287"/>
                      <a:pt x="45" y="291"/>
                      <a:pt x="47" y="295"/>
                    </a:cubicBezTo>
                    <a:cubicBezTo>
                      <a:pt x="26" y="310"/>
                      <a:pt x="26" y="310"/>
                      <a:pt x="26" y="310"/>
                    </a:cubicBezTo>
                    <a:cubicBezTo>
                      <a:pt x="29" y="315"/>
                      <a:pt x="31" y="319"/>
                      <a:pt x="34" y="324"/>
                    </a:cubicBezTo>
                    <a:cubicBezTo>
                      <a:pt x="58" y="313"/>
                      <a:pt x="58" y="313"/>
                      <a:pt x="58" y="313"/>
                    </a:cubicBezTo>
                    <a:cubicBezTo>
                      <a:pt x="60" y="316"/>
                      <a:pt x="62" y="319"/>
                      <a:pt x="65" y="322"/>
                    </a:cubicBezTo>
                    <a:cubicBezTo>
                      <a:pt x="47" y="341"/>
                      <a:pt x="47" y="341"/>
                      <a:pt x="47" y="341"/>
                    </a:cubicBezTo>
                    <a:cubicBezTo>
                      <a:pt x="50" y="345"/>
                      <a:pt x="54" y="349"/>
                      <a:pt x="58" y="353"/>
                    </a:cubicBezTo>
                    <a:cubicBezTo>
                      <a:pt x="79" y="338"/>
                      <a:pt x="79" y="338"/>
                      <a:pt x="79" y="338"/>
                    </a:cubicBezTo>
                    <a:cubicBezTo>
                      <a:pt x="81" y="341"/>
                      <a:pt x="84" y="344"/>
                      <a:pt x="87" y="347"/>
                    </a:cubicBezTo>
                    <a:cubicBezTo>
                      <a:pt x="73" y="368"/>
                      <a:pt x="73" y="368"/>
                      <a:pt x="73" y="368"/>
                    </a:cubicBezTo>
                    <a:cubicBezTo>
                      <a:pt x="77" y="372"/>
                      <a:pt x="81" y="375"/>
                      <a:pt x="86" y="378"/>
                    </a:cubicBezTo>
                    <a:cubicBezTo>
                      <a:pt x="104" y="360"/>
                      <a:pt x="104" y="360"/>
                      <a:pt x="104" y="360"/>
                    </a:cubicBezTo>
                    <a:cubicBezTo>
                      <a:pt x="107" y="362"/>
                      <a:pt x="110" y="364"/>
                      <a:pt x="114" y="366"/>
                    </a:cubicBezTo>
                    <a:cubicBezTo>
                      <a:pt x="104" y="390"/>
                      <a:pt x="104" y="390"/>
                      <a:pt x="104" y="390"/>
                    </a:cubicBezTo>
                    <a:cubicBezTo>
                      <a:pt x="108" y="393"/>
                      <a:pt x="113" y="395"/>
                      <a:pt x="118" y="398"/>
                    </a:cubicBezTo>
                    <a:cubicBezTo>
                      <a:pt x="132" y="376"/>
                      <a:pt x="132" y="376"/>
                      <a:pt x="132" y="376"/>
                    </a:cubicBezTo>
                    <a:cubicBezTo>
                      <a:pt x="136" y="378"/>
                      <a:pt x="140" y="379"/>
                      <a:pt x="143" y="381"/>
                    </a:cubicBezTo>
                    <a:cubicBezTo>
                      <a:pt x="138" y="406"/>
                      <a:pt x="138" y="406"/>
                      <a:pt x="138" y="406"/>
                    </a:cubicBezTo>
                    <a:cubicBezTo>
                      <a:pt x="143" y="408"/>
                      <a:pt x="148" y="410"/>
                      <a:pt x="153" y="411"/>
                    </a:cubicBezTo>
                    <a:cubicBezTo>
                      <a:pt x="163" y="387"/>
                      <a:pt x="163" y="387"/>
                      <a:pt x="163" y="387"/>
                    </a:cubicBezTo>
                    <a:cubicBezTo>
                      <a:pt x="167" y="388"/>
                      <a:pt x="171" y="389"/>
                      <a:pt x="175" y="390"/>
                    </a:cubicBezTo>
                    <a:cubicBezTo>
                      <a:pt x="174" y="416"/>
                      <a:pt x="174" y="416"/>
                      <a:pt x="174" y="416"/>
                    </a:cubicBezTo>
                    <a:cubicBezTo>
                      <a:pt x="179" y="417"/>
                      <a:pt x="185" y="418"/>
                      <a:pt x="190" y="418"/>
                    </a:cubicBezTo>
                    <a:cubicBezTo>
                      <a:pt x="196" y="393"/>
                      <a:pt x="196" y="393"/>
                      <a:pt x="196" y="393"/>
                    </a:cubicBezTo>
                    <a:cubicBezTo>
                      <a:pt x="200" y="393"/>
                      <a:pt x="204" y="394"/>
                      <a:pt x="208" y="394"/>
                    </a:cubicBezTo>
                    <a:cubicBezTo>
                      <a:pt x="212" y="419"/>
                      <a:pt x="212" y="419"/>
                      <a:pt x="212" y="419"/>
                    </a:cubicBezTo>
                    <a:cubicBezTo>
                      <a:pt x="217" y="419"/>
                      <a:pt x="222" y="419"/>
                      <a:pt x="228" y="419"/>
                    </a:cubicBezTo>
                    <a:cubicBezTo>
                      <a:pt x="229" y="393"/>
                      <a:pt x="229" y="393"/>
                      <a:pt x="229" y="393"/>
                    </a:cubicBezTo>
                    <a:cubicBezTo>
                      <a:pt x="233" y="392"/>
                      <a:pt x="237" y="392"/>
                      <a:pt x="241" y="391"/>
                    </a:cubicBezTo>
                    <a:cubicBezTo>
                      <a:pt x="249" y="416"/>
                      <a:pt x="249" y="416"/>
                      <a:pt x="249" y="416"/>
                    </a:cubicBezTo>
                    <a:cubicBezTo>
                      <a:pt x="254" y="415"/>
                      <a:pt x="260" y="413"/>
                      <a:pt x="265" y="412"/>
                    </a:cubicBezTo>
                    <a:cubicBezTo>
                      <a:pt x="261" y="386"/>
                      <a:pt x="261" y="386"/>
                      <a:pt x="261" y="386"/>
                    </a:cubicBezTo>
                    <a:cubicBezTo>
                      <a:pt x="265" y="385"/>
                      <a:pt x="269" y="384"/>
                      <a:pt x="273" y="382"/>
                    </a:cubicBezTo>
                    <a:cubicBezTo>
                      <a:pt x="285" y="405"/>
                      <a:pt x="285" y="405"/>
                      <a:pt x="285" y="405"/>
                    </a:cubicBezTo>
                    <a:cubicBezTo>
                      <a:pt x="288" y="404"/>
                      <a:pt x="291" y="403"/>
                      <a:pt x="294" y="402"/>
                    </a:cubicBezTo>
                    <a:cubicBezTo>
                      <a:pt x="296" y="401"/>
                      <a:pt x="298" y="400"/>
                      <a:pt x="300" y="399"/>
                    </a:cubicBezTo>
                    <a:cubicBezTo>
                      <a:pt x="292" y="374"/>
                      <a:pt x="292" y="374"/>
                      <a:pt x="292" y="374"/>
                    </a:cubicBezTo>
                    <a:cubicBezTo>
                      <a:pt x="296" y="372"/>
                      <a:pt x="299" y="371"/>
                      <a:pt x="303" y="368"/>
                    </a:cubicBezTo>
                    <a:cubicBezTo>
                      <a:pt x="319" y="389"/>
                      <a:pt x="319" y="389"/>
                      <a:pt x="319" y="389"/>
                    </a:cubicBezTo>
                    <a:cubicBezTo>
                      <a:pt x="324" y="386"/>
                      <a:pt x="328" y="383"/>
                      <a:pt x="333" y="380"/>
                    </a:cubicBezTo>
                    <a:cubicBezTo>
                      <a:pt x="320" y="357"/>
                      <a:pt x="320" y="357"/>
                      <a:pt x="320" y="357"/>
                    </a:cubicBezTo>
                    <a:cubicBezTo>
                      <a:pt x="324" y="355"/>
                      <a:pt x="327" y="352"/>
                      <a:pt x="330" y="349"/>
                    </a:cubicBezTo>
                    <a:cubicBezTo>
                      <a:pt x="349" y="366"/>
                      <a:pt x="349" y="366"/>
                      <a:pt x="349" y="366"/>
                    </a:cubicBezTo>
                    <a:cubicBezTo>
                      <a:pt x="354" y="363"/>
                      <a:pt x="357" y="359"/>
                      <a:pt x="361" y="355"/>
                    </a:cubicBezTo>
                    <a:cubicBezTo>
                      <a:pt x="345" y="335"/>
                      <a:pt x="345" y="335"/>
                      <a:pt x="345" y="335"/>
                    </a:cubicBezTo>
                    <a:cubicBezTo>
                      <a:pt x="348" y="332"/>
                      <a:pt x="350" y="329"/>
                      <a:pt x="353" y="326"/>
                    </a:cubicBezTo>
                    <a:cubicBezTo>
                      <a:pt x="375" y="339"/>
                      <a:pt x="375" y="339"/>
                      <a:pt x="375" y="339"/>
                    </a:cubicBezTo>
                    <a:cubicBezTo>
                      <a:pt x="379" y="335"/>
                      <a:pt x="382" y="330"/>
                      <a:pt x="385" y="326"/>
                    </a:cubicBezTo>
                    <a:cubicBezTo>
                      <a:pt x="365" y="309"/>
                      <a:pt x="365" y="309"/>
                      <a:pt x="365" y="309"/>
                    </a:cubicBezTo>
                    <a:cubicBezTo>
                      <a:pt x="367" y="305"/>
                      <a:pt x="369" y="302"/>
                      <a:pt x="371" y="298"/>
                    </a:cubicBezTo>
                    <a:cubicBezTo>
                      <a:pt x="396" y="307"/>
                      <a:pt x="396" y="307"/>
                      <a:pt x="396" y="307"/>
                    </a:cubicBezTo>
                    <a:cubicBezTo>
                      <a:pt x="398" y="303"/>
                      <a:pt x="401" y="298"/>
                      <a:pt x="403" y="293"/>
                    </a:cubicBezTo>
                    <a:cubicBezTo>
                      <a:pt x="380" y="279"/>
                      <a:pt x="380" y="279"/>
                      <a:pt x="380" y="279"/>
                    </a:cubicBezTo>
                    <a:cubicBezTo>
                      <a:pt x="382" y="276"/>
                      <a:pt x="383" y="272"/>
                      <a:pt x="385" y="268"/>
                    </a:cubicBezTo>
                    <a:cubicBezTo>
                      <a:pt x="410" y="273"/>
                      <a:pt x="410" y="273"/>
                      <a:pt x="410" y="273"/>
                    </a:cubicBezTo>
                    <a:cubicBezTo>
                      <a:pt x="412" y="267"/>
                      <a:pt x="413" y="262"/>
                      <a:pt x="415" y="257"/>
                    </a:cubicBezTo>
                    <a:cubicBezTo>
                      <a:pt x="390" y="248"/>
                      <a:pt x="390" y="248"/>
                      <a:pt x="390" y="248"/>
                    </a:cubicBezTo>
                    <a:cubicBezTo>
                      <a:pt x="391" y="244"/>
                      <a:pt x="392" y="240"/>
                      <a:pt x="392" y="236"/>
                    </a:cubicBezTo>
                    <a:cubicBezTo>
                      <a:pt x="418" y="236"/>
                      <a:pt x="418" y="236"/>
                      <a:pt x="418" y="236"/>
                    </a:cubicBezTo>
                    <a:cubicBezTo>
                      <a:pt x="419" y="230"/>
                      <a:pt x="419" y="225"/>
                      <a:pt x="420" y="220"/>
                    </a:cubicBezTo>
                    <a:cubicBezTo>
                      <a:pt x="394" y="215"/>
                      <a:pt x="394" y="215"/>
                      <a:pt x="394" y="215"/>
                    </a:cubicBezTo>
                    <a:cubicBezTo>
                      <a:pt x="394" y="211"/>
                      <a:pt x="394" y="207"/>
                      <a:pt x="394" y="203"/>
                    </a:cubicBezTo>
                    <a:close/>
                    <a:moveTo>
                      <a:pt x="363" y="140"/>
                    </a:moveTo>
                    <a:cubicBezTo>
                      <a:pt x="238" y="195"/>
                      <a:pt x="238" y="195"/>
                      <a:pt x="238" y="195"/>
                    </a:cubicBezTo>
                    <a:cubicBezTo>
                      <a:pt x="237" y="191"/>
                      <a:pt x="234" y="188"/>
                      <a:pt x="231" y="185"/>
                    </a:cubicBezTo>
                    <a:cubicBezTo>
                      <a:pt x="312" y="76"/>
                      <a:pt x="312" y="76"/>
                      <a:pt x="312" y="76"/>
                    </a:cubicBezTo>
                    <a:cubicBezTo>
                      <a:pt x="333" y="92"/>
                      <a:pt x="351" y="114"/>
                      <a:pt x="363" y="140"/>
                    </a:cubicBezTo>
                    <a:close/>
                    <a:moveTo>
                      <a:pt x="231" y="43"/>
                    </a:moveTo>
                    <a:cubicBezTo>
                      <a:pt x="259" y="47"/>
                      <a:pt x="285" y="57"/>
                      <a:pt x="308" y="73"/>
                    </a:cubicBezTo>
                    <a:cubicBezTo>
                      <a:pt x="227" y="183"/>
                      <a:pt x="227" y="183"/>
                      <a:pt x="227" y="183"/>
                    </a:cubicBezTo>
                    <a:cubicBezTo>
                      <a:pt x="224" y="181"/>
                      <a:pt x="220" y="179"/>
                      <a:pt x="216" y="178"/>
                    </a:cubicBezTo>
                    <a:lnTo>
                      <a:pt x="231" y="43"/>
                    </a:lnTo>
                    <a:close/>
                    <a:moveTo>
                      <a:pt x="217" y="224"/>
                    </a:moveTo>
                    <a:cubicBezTo>
                      <a:pt x="209" y="228"/>
                      <a:pt x="199" y="224"/>
                      <a:pt x="196" y="216"/>
                    </a:cubicBezTo>
                    <a:cubicBezTo>
                      <a:pt x="192" y="208"/>
                      <a:pt x="196" y="199"/>
                      <a:pt x="204" y="195"/>
                    </a:cubicBezTo>
                    <a:cubicBezTo>
                      <a:pt x="212" y="192"/>
                      <a:pt x="221" y="195"/>
                      <a:pt x="225" y="203"/>
                    </a:cubicBezTo>
                    <a:cubicBezTo>
                      <a:pt x="228" y="211"/>
                      <a:pt x="225" y="221"/>
                      <a:pt x="217" y="224"/>
                    </a:cubicBezTo>
                    <a:close/>
                    <a:moveTo>
                      <a:pt x="227" y="43"/>
                    </a:moveTo>
                    <a:cubicBezTo>
                      <a:pt x="211" y="178"/>
                      <a:pt x="211" y="178"/>
                      <a:pt x="211" y="178"/>
                    </a:cubicBezTo>
                    <a:cubicBezTo>
                      <a:pt x="208" y="178"/>
                      <a:pt x="204" y="178"/>
                      <a:pt x="200" y="180"/>
                    </a:cubicBezTo>
                    <a:cubicBezTo>
                      <a:pt x="145" y="55"/>
                      <a:pt x="145" y="55"/>
                      <a:pt x="145" y="55"/>
                    </a:cubicBezTo>
                    <a:cubicBezTo>
                      <a:pt x="172" y="44"/>
                      <a:pt x="200" y="40"/>
                      <a:pt x="227" y="43"/>
                    </a:cubicBezTo>
                    <a:close/>
                    <a:moveTo>
                      <a:pt x="141" y="57"/>
                    </a:moveTo>
                    <a:cubicBezTo>
                      <a:pt x="195" y="181"/>
                      <a:pt x="195" y="181"/>
                      <a:pt x="195" y="181"/>
                    </a:cubicBezTo>
                    <a:cubicBezTo>
                      <a:pt x="192" y="183"/>
                      <a:pt x="189" y="186"/>
                      <a:pt x="186" y="189"/>
                    </a:cubicBezTo>
                    <a:cubicBezTo>
                      <a:pt x="76" y="108"/>
                      <a:pt x="76" y="108"/>
                      <a:pt x="76" y="108"/>
                    </a:cubicBezTo>
                    <a:cubicBezTo>
                      <a:pt x="93" y="87"/>
                      <a:pt x="114" y="69"/>
                      <a:pt x="141" y="57"/>
                    </a:cubicBezTo>
                    <a:close/>
                    <a:moveTo>
                      <a:pt x="74" y="112"/>
                    </a:moveTo>
                    <a:cubicBezTo>
                      <a:pt x="183" y="193"/>
                      <a:pt x="183" y="193"/>
                      <a:pt x="183" y="193"/>
                    </a:cubicBezTo>
                    <a:cubicBezTo>
                      <a:pt x="181" y="196"/>
                      <a:pt x="180" y="200"/>
                      <a:pt x="179" y="204"/>
                    </a:cubicBezTo>
                    <a:cubicBezTo>
                      <a:pt x="44" y="189"/>
                      <a:pt x="44" y="189"/>
                      <a:pt x="44" y="189"/>
                    </a:cubicBezTo>
                    <a:cubicBezTo>
                      <a:pt x="47" y="161"/>
                      <a:pt x="58" y="135"/>
                      <a:pt x="74" y="112"/>
                    </a:cubicBezTo>
                    <a:close/>
                    <a:moveTo>
                      <a:pt x="43" y="193"/>
                    </a:moveTo>
                    <a:cubicBezTo>
                      <a:pt x="178" y="208"/>
                      <a:pt x="178" y="208"/>
                      <a:pt x="178" y="208"/>
                    </a:cubicBezTo>
                    <a:cubicBezTo>
                      <a:pt x="178" y="212"/>
                      <a:pt x="179" y="216"/>
                      <a:pt x="180" y="220"/>
                    </a:cubicBezTo>
                    <a:cubicBezTo>
                      <a:pt x="56" y="275"/>
                      <a:pt x="56" y="275"/>
                      <a:pt x="56" y="275"/>
                    </a:cubicBezTo>
                    <a:cubicBezTo>
                      <a:pt x="44" y="248"/>
                      <a:pt x="41" y="220"/>
                      <a:pt x="43" y="193"/>
                    </a:cubicBezTo>
                    <a:close/>
                    <a:moveTo>
                      <a:pt x="57" y="279"/>
                    </a:moveTo>
                    <a:cubicBezTo>
                      <a:pt x="182" y="225"/>
                      <a:pt x="182" y="225"/>
                      <a:pt x="182" y="225"/>
                    </a:cubicBezTo>
                    <a:cubicBezTo>
                      <a:pt x="184" y="228"/>
                      <a:pt x="187" y="231"/>
                      <a:pt x="190" y="234"/>
                    </a:cubicBezTo>
                    <a:cubicBezTo>
                      <a:pt x="109" y="343"/>
                      <a:pt x="109" y="343"/>
                      <a:pt x="109" y="343"/>
                    </a:cubicBezTo>
                    <a:cubicBezTo>
                      <a:pt x="87" y="327"/>
                      <a:pt x="69" y="305"/>
                      <a:pt x="57" y="279"/>
                    </a:cubicBezTo>
                    <a:close/>
                    <a:moveTo>
                      <a:pt x="189" y="376"/>
                    </a:moveTo>
                    <a:cubicBezTo>
                      <a:pt x="162" y="373"/>
                      <a:pt x="135" y="362"/>
                      <a:pt x="113" y="346"/>
                    </a:cubicBezTo>
                    <a:cubicBezTo>
                      <a:pt x="193" y="237"/>
                      <a:pt x="193" y="237"/>
                      <a:pt x="193" y="237"/>
                    </a:cubicBezTo>
                    <a:cubicBezTo>
                      <a:pt x="197" y="239"/>
                      <a:pt x="200" y="240"/>
                      <a:pt x="204" y="241"/>
                    </a:cubicBezTo>
                    <a:lnTo>
                      <a:pt x="189" y="376"/>
                    </a:lnTo>
                    <a:close/>
                    <a:moveTo>
                      <a:pt x="194" y="377"/>
                    </a:moveTo>
                    <a:cubicBezTo>
                      <a:pt x="209" y="242"/>
                      <a:pt x="209" y="242"/>
                      <a:pt x="209" y="242"/>
                    </a:cubicBezTo>
                    <a:cubicBezTo>
                      <a:pt x="213" y="242"/>
                      <a:pt x="217" y="241"/>
                      <a:pt x="221" y="240"/>
                    </a:cubicBezTo>
                    <a:cubicBezTo>
                      <a:pt x="275" y="364"/>
                      <a:pt x="275" y="364"/>
                      <a:pt x="275" y="364"/>
                    </a:cubicBezTo>
                    <a:cubicBezTo>
                      <a:pt x="249" y="376"/>
                      <a:pt x="221" y="379"/>
                      <a:pt x="194" y="377"/>
                    </a:cubicBezTo>
                    <a:close/>
                    <a:moveTo>
                      <a:pt x="280" y="362"/>
                    </a:moveTo>
                    <a:cubicBezTo>
                      <a:pt x="225" y="238"/>
                      <a:pt x="225" y="238"/>
                      <a:pt x="225" y="238"/>
                    </a:cubicBezTo>
                    <a:cubicBezTo>
                      <a:pt x="229" y="236"/>
                      <a:pt x="232" y="233"/>
                      <a:pt x="235" y="230"/>
                    </a:cubicBezTo>
                    <a:cubicBezTo>
                      <a:pt x="344" y="311"/>
                      <a:pt x="344" y="311"/>
                      <a:pt x="344" y="311"/>
                    </a:cubicBezTo>
                    <a:cubicBezTo>
                      <a:pt x="328" y="333"/>
                      <a:pt x="306" y="350"/>
                      <a:pt x="280" y="362"/>
                    </a:cubicBezTo>
                    <a:close/>
                    <a:moveTo>
                      <a:pt x="347" y="307"/>
                    </a:moveTo>
                    <a:cubicBezTo>
                      <a:pt x="237" y="227"/>
                      <a:pt x="237" y="227"/>
                      <a:pt x="237" y="227"/>
                    </a:cubicBezTo>
                    <a:cubicBezTo>
                      <a:pt x="239" y="223"/>
                      <a:pt x="241" y="219"/>
                      <a:pt x="242" y="215"/>
                    </a:cubicBezTo>
                    <a:cubicBezTo>
                      <a:pt x="377" y="230"/>
                      <a:pt x="377" y="230"/>
                      <a:pt x="377" y="230"/>
                    </a:cubicBezTo>
                    <a:cubicBezTo>
                      <a:pt x="373" y="258"/>
                      <a:pt x="363" y="285"/>
                      <a:pt x="347" y="307"/>
                    </a:cubicBezTo>
                    <a:close/>
                    <a:moveTo>
                      <a:pt x="377" y="226"/>
                    </a:moveTo>
                    <a:cubicBezTo>
                      <a:pt x="242" y="211"/>
                      <a:pt x="242" y="211"/>
                      <a:pt x="242" y="211"/>
                    </a:cubicBezTo>
                    <a:cubicBezTo>
                      <a:pt x="242" y="207"/>
                      <a:pt x="242" y="203"/>
                      <a:pt x="240" y="199"/>
                    </a:cubicBezTo>
                    <a:cubicBezTo>
                      <a:pt x="365" y="144"/>
                      <a:pt x="365" y="144"/>
                      <a:pt x="365" y="144"/>
                    </a:cubicBezTo>
                    <a:cubicBezTo>
                      <a:pt x="376" y="171"/>
                      <a:pt x="380" y="199"/>
                      <a:pt x="377" y="226"/>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4" name="Freeform 12"/>
              <p:cNvSpPr>
                <a:spLocks noEditPoints="1"/>
              </p:cNvSpPr>
              <p:nvPr/>
            </p:nvSpPr>
            <p:spPr bwMode="auto">
              <a:xfrm>
                <a:off x="8782050" y="1476375"/>
                <a:ext cx="358775" cy="358775"/>
              </a:xfrm>
              <a:custGeom>
                <a:avLst/>
                <a:gdLst>
                  <a:gd name="T0" fmla="*/ 111 w 199"/>
                  <a:gd name="T1" fmla="*/ 198 h 199"/>
                  <a:gd name="T2" fmla="*/ 119 w 199"/>
                  <a:gd name="T3" fmla="*/ 182 h 199"/>
                  <a:gd name="T4" fmla="*/ 139 w 199"/>
                  <a:gd name="T5" fmla="*/ 191 h 199"/>
                  <a:gd name="T6" fmla="*/ 142 w 199"/>
                  <a:gd name="T7" fmla="*/ 173 h 199"/>
                  <a:gd name="T8" fmla="*/ 163 w 199"/>
                  <a:gd name="T9" fmla="*/ 176 h 199"/>
                  <a:gd name="T10" fmla="*/ 161 w 199"/>
                  <a:gd name="T11" fmla="*/ 159 h 199"/>
                  <a:gd name="T12" fmla="*/ 182 w 199"/>
                  <a:gd name="T13" fmla="*/ 155 h 199"/>
                  <a:gd name="T14" fmla="*/ 175 w 199"/>
                  <a:gd name="T15" fmla="*/ 139 h 199"/>
                  <a:gd name="T16" fmla="*/ 194 w 199"/>
                  <a:gd name="T17" fmla="*/ 130 h 199"/>
                  <a:gd name="T18" fmla="*/ 183 w 199"/>
                  <a:gd name="T19" fmla="*/ 116 h 199"/>
                  <a:gd name="T20" fmla="*/ 199 w 199"/>
                  <a:gd name="T21" fmla="*/ 102 h 199"/>
                  <a:gd name="T22" fmla="*/ 184 w 199"/>
                  <a:gd name="T23" fmla="*/ 92 h 199"/>
                  <a:gd name="T24" fmla="*/ 196 w 199"/>
                  <a:gd name="T25" fmla="*/ 73 h 199"/>
                  <a:gd name="T26" fmla="*/ 179 w 199"/>
                  <a:gd name="T27" fmla="*/ 68 h 199"/>
                  <a:gd name="T28" fmla="*/ 191 w 199"/>
                  <a:gd name="T29" fmla="*/ 59 h 199"/>
                  <a:gd name="T30" fmla="*/ 171 w 199"/>
                  <a:gd name="T31" fmla="*/ 53 h 199"/>
                  <a:gd name="T32" fmla="*/ 176 w 199"/>
                  <a:gd name="T33" fmla="*/ 36 h 199"/>
                  <a:gd name="T34" fmla="*/ 155 w 199"/>
                  <a:gd name="T35" fmla="*/ 34 h 199"/>
                  <a:gd name="T36" fmla="*/ 155 w 199"/>
                  <a:gd name="T37" fmla="*/ 17 h 199"/>
                  <a:gd name="T38" fmla="*/ 134 w 199"/>
                  <a:gd name="T39" fmla="*/ 22 h 199"/>
                  <a:gd name="T40" fmla="*/ 130 w 199"/>
                  <a:gd name="T41" fmla="*/ 4 h 199"/>
                  <a:gd name="T42" fmla="*/ 111 w 199"/>
                  <a:gd name="T43" fmla="*/ 15 h 199"/>
                  <a:gd name="T44" fmla="*/ 102 w 199"/>
                  <a:gd name="T45" fmla="*/ 0 h 199"/>
                  <a:gd name="T46" fmla="*/ 86 w 199"/>
                  <a:gd name="T47" fmla="*/ 15 h 199"/>
                  <a:gd name="T48" fmla="*/ 73 w 199"/>
                  <a:gd name="T49" fmla="*/ 3 h 199"/>
                  <a:gd name="T50" fmla="*/ 63 w 199"/>
                  <a:gd name="T51" fmla="*/ 22 h 199"/>
                  <a:gd name="T52" fmla="*/ 47 w 199"/>
                  <a:gd name="T53" fmla="*/ 14 h 199"/>
                  <a:gd name="T54" fmla="*/ 43 w 199"/>
                  <a:gd name="T55" fmla="*/ 36 h 199"/>
                  <a:gd name="T56" fmla="*/ 25 w 199"/>
                  <a:gd name="T57" fmla="*/ 32 h 199"/>
                  <a:gd name="T58" fmla="*/ 27 w 199"/>
                  <a:gd name="T59" fmla="*/ 54 h 199"/>
                  <a:gd name="T60" fmla="*/ 10 w 199"/>
                  <a:gd name="T61" fmla="*/ 56 h 199"/>
                  <a:gd name="T62" fmla="*/ 17 w 199"/>
                  <a:gd name="T63" fmla="*/ 76 h 199"/>
                  <a:gd name="T64" fmla="*/ 1 w 199"/>
                  <a:gd name="T65" fmla="*/ 83 h 199"/>
                  <a:gd name="T66" fmla="*/ 14 w 199"/>
                  <a:gd name="T67" fmla="*/ 100 h 199"/>
                  <a:gd name="T68" fmla="*/ 0 w 199"/>
                  <a:gd name="T69" fmla="*/ 111 h 199"/>
                  <a:gd name="T70" fmla="*/ 18 w 199"/>
                  <a:gd name="T71" fmla="*/ 124 h 199"/>
                  <a:gd name="T72" fmla="*/ 8 w 199"/>
                  <a:gd name="T73" fmla="*/ 139 h 199"/>
                  <a:gd name="T74" fmla="*/ 14 w 199"/>
                  <a:gd name="T75" fmla="*/ 151 h 199"/>
                  <a:gd name="T76" fmla="*/ 32 w 199"/>
                  <a:gd name="T77" fmla="*/ 152 h 199"/>
                  <a:gd name="T78" fmla="*/ 32 w 199"/>
                  <a:gd name="T79" fmla="*/ 173 h 199"/>
                  <a:gd name="T80" fmla="*/ 50 w 199"/>
                  <a:gd name="T81" fmla="*/ 168 h 199"/>
                  <a:gd name="T82" fmla="*/ 56 w 199"/>
                  <a:gd name="T83" fmla="*/ 189 h 199"/>
                  <a:gd name="T84" fmla="*/ 71 w 199"/>
                  <a:gd name="T85" fmla="*/ 180 h 199"/>
                  <a:gd name="T86" fmla="*/ 83 w 199"/>
                  <a:gd name="T87" fmla="*/ 198 h 199"/>
                  <a:gd name="T88" fmla="*/ 95 w 199"/>
                  <a:gd name="T89" fmla="*/ 184 h 199"/>
                  <a:gd name="T90" fmla="*/ 32 w 199"/>
                  <a:gd name="T91" fmla="*/ 129 h 199"/>
                  <a:gd name="T92" fmla="*/ 167 w 199"/>
                  <a:gd name="T93" fmla="*/ 70 h 199"/>
                  <a:gd name="T94" fmla="*/ 32 w 199"/>
                  <a:gd name="T95" fmla="*/ 12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199">
                    <a:moveTo>
                      <a:pt x="97" y="199"/>
                    </a:moveTo>
                    <a:cubicBezTo>
                      <a:pt x="102" y="199"/>
                      <a:pt x="107" y="199"/>
                      <a:pt x="111" y="198"/>
                    </a:cubicBezTo>
                    <a:cubicBezTo>
                      <a:pt x="112" y="184"/>
                      <a:pt x="112" y="184"/>
                      <a:pt x="112" y="184"/>
                    </a:cubicBezTo>
                    <a:cubicBezTo>
                      <a:pt x="115" y="183"/>
                      <a:pt x="117" y="183"/>
                      <a:pt x="119" y="182"/>
                    </a:cubicBezTo>
                    <a:cubicBezTo>
                      <a:pt x="125" y="196"/>
                      <a:pt x="125" y="196"/>
                      <a:pt x="125" y="196"/>
                    </a:cubicBezTo>
                    <a:cubicBezTo>
                      <a:pt x="130" y="194"/>
                      <a:pt x="134" y="193"/>
                      <a:pt x="139" y="191"/>
                    </a:cubicBezTo>
                    <a:cubicBezTo>
                      <a:pt x="136" y="176"/>
                      <a:pt x="136" y="176"/>
                      <a:pt x="136" y="176"/>
                    </a:cubicBezTo>
                    <a:cubicBezTo>
                      <a:pt x="138" y="176"/>
                      <a:pt x="140" y="174"/>
                      <a:pt x="142" y="173"/>
                    </a:cubicBezTo>
                    <a:cubicBezTo>
                      <a:pt x="152" y="184"/>
                      <a:pt x="152" y="184"/>
                      <a:pt x="152" y="184"/>
                    </a:cubicBezTo>
                    <a:cubicBezTo>
                      <a:pt x="156" y="182"/>
                      <a:pt x="159" y="179"/>
                      <a:pt x="163" y="176"/>
                    </a:cubicBezTo>
                    <a:cubicBezTo>
                      <a:pt x="156" y="163"/>
                      <a:pt x="156" y="163"/>
                      <a:pt x="156" y="163"/>
                    </a:cubicBezTo>
                    <a:cubicBezTo>
                      <a:pt x="158" y="162"/>
                      <a:pt x="159" y="160"/>
                      <a:pt x="161" y="159"/>
                    </a:cubicBezTo>
                    <a:cubicBezTo>
                      <a:pt x="173" y="166"/>
                      <a:pt x="173" y="166"/>
                      <a:pt x="173" y="166"/>
                    </a:cubicBezTo>
                    <a:cubicBezTo>
                      <a:pt x="177" y="163"/>
                      <a:pt x="179" y="159"/>
                      <a:pt x="182" y="155"/>
                    </a:cubicBezTo>
                    <a:cubicBezTo>
                      <a:pt x="172" y="145"/>
                      <a:pt x="172" y="145"/>
                      <a:pt x="172" y="145"/>
                    </a:cubicBezTo>
                    <a:cubicBezTo>
                      <a:pt x="173" y="143"/>
                      <a:pt x="174" y="141"/>
                      <a:pt x="175" y="139"/>
                    </a:cubicBezTo>
                    <a:cubicBezTo>
                      <a:pt x="189" y="143"/>
                      <a:pt x="189" y="143"/>
                      <a:pt x="189" y="143"/>
                    </a:cubicBezTo>
                    <a:cubicBezTo>
                      <a:pt x="191" y="138"/>
                      <a:pt x="193" y="134"/>
                      <a:pt x="194" y="130"/>
                    </a:cubicBezTo>
                    <a:cubicBezTo>
                      <a:pt x="181" y="123"/>
                      <a:pt x="181" y="123"/>
                      <a:pt x="181" y="123"/>
                    </a:cubicBezTo>
                    <a:cubicBezTo>
                      <a:pt x="182" y="120"/>
                      <a:pt x="183" y="118"/>
                      <a:pt x="183" y="116"/>
                    </a:cubicBezTo>
                    <a:cubicBezTo>
                      <a:pt x="198" y="116"/>
                      <a:pt x="198" y="116"/>
                      <a:pt x="198" y="116"/>
                    </a:cubicBezTo>
                    <a:cubicBezTo>
                      <a:pt x="199" y="111"/>
                      <a:pt x="199" y="106"/>
                      <a:pt x="199" y="102"/>
                    </a:cubicBezTo>
                    <a:cubicBezTo>
                      <a:pt x="185" y="98"/>
                      <a:pt x="185" y="98"/>
                      <a:pt x="185" y="98"/>
                    </a:cubicBezTo>
                    <a:cubicBezTo>
                      <a:pt x="185" y="96"/>
                      <a:pt x="184" y="94"/>
                      <a:pt x="184" y="92"/>
                    </a:cubicBezTo>
                    <a:cubicBezTo>
                      <a:pt x="198" y="87"/>
                      <a:pt x="198" y="87"/>
                      <a:pt x="198" y="87"/>
                    </a:cubicBezTo>
                    <a:cubicBezTo>
                      <a:pt x="198" y="83"/>
                      <a:pt x="197" y="78"/>
                      <a:pt x="196" y="73"/>
                    </a:cubicBezTo>
                    <a:cubicBezTo>
                      <a:pt x="181" y="75"/>
                      <a:pt x="181" y="75"/>
                      <a:pt x="181" y="75"/>
                    </a:cubicBezTo>
                    <a:cubicBezTo>
                      <a:pt x="180" y="72"/>
                      <a:pt x="180" y="70"/>
                      <a:pt x="179" y="68"/>
                    </a:cubicBezTo>
                    <a:cubicBezTo>
                      <a:pt x="191" y="60"/>
                      <a:pt x="191" y="60"/>
                      <a:pt x="191" y="60"/>
                    </a:cubicBezTo>
                    <a:cubicBezTo>
                      <a:pt x="191" y="60"/>
                      <a:pt x="191" y="60"/>
                      <a:pt x="191" y="59"/>
                    </a:cubicBezTo>
                    <a:cubicBezTo>
                      <a:pt x="189" y="55"/>
                      <a:pt x="187" y="51"/>
                      <a:pt x="185" y="47"/>
                    </a:cubicBezTo>
                    <a:cubicBezTo>
                      <a:pt x="171" y="53"/>
                      <a:pt x="171" y="53"/>
                      <a:pt x="171" y="53"/>
                    </a:cubicBezTo>
                    <a:cubicBezTo>
                      <a:pt x="169" y="51"/>
                      <a:pt x="168" y="49"/>
                      <a:pt x="167" y="47"/>
                    </a:cubicBezTo>
                    <a:cubicBezTo>
                      <a:pt x="176" y="36"/>
                      <a:pt x="176" y="36"/>
                      <a:pt x="176" y="36"/>
                    </a:cubicBezTo>
                    <a:cubicBezTo>
                      <a:pt x="173" y="32"/>
                      <a:pt x="170" y="29"/>
                      <a:pt x="166" y="25"/>
                    </a:cubicBezTo>
                    <a:cubicBezTo>
                      <a:pt x="155" y="34"/>
                      <a:pt x="155" y="34"/>
                      <a:pt x="155" y="34"/>
                    </a:cubicBezTo>
                    <a:cubicBezTo>
                      <a:pt x="153" y="33"/>
                      <a:pt x="151" y="32"/>
                      <a:pt x="149" y="30"/>
                    </a:cubicBezTo>
                    <a:cubicBezTo>
                      <a:pt x="155" y="17"/>
                      <a:pt x="155" y="17"/>
                      <a:pt x="155" y="17"/>
                    </a:cubicBezTo>
                    <a:cubicBezTo>
                      <a:pt x="151" y="14"/>
                      <a:pt x="147" y="12"/>
                      <a:pt x="143" y="10"/>
                    </a:cubicBezTo>
                    <a:cubicBezTo>
                      <a:pt x="134" y="22"/>
                      <a:pt x="134" y="22"/>
                      <a:pt x="134" y="22"/>
                    </a:cubicBezTo>
                    <a:cubicBezTo>
                      <a:pt x="132" y="21"/>
                      <a:pt x="130" y="20"/>
                      <a:pt x="128" y="19"/>
                    </a:cubicBezTo>
                    <a:cubicBezTo>
                      <a:pt x="130" y="4"/>
                      <a:pt x="130" y="4"/>
                      <a:pt x="130" y="4"/>
                    </a:cubicBezTo>
                    <a:cubicBezTo>
                      <a:pt x="125" y="3"/>
                      <a:pt x="120" y="2"/>
                      <a:pt x="116" y="1"/>
                    </a:cubicBezTo>
                    <a:cubicBezTo>
                      <a:pt x="111" y="15"/>
                      <a:pt x="111" y="15"/>
                      <a:pt x="111" y="15"/>
                    </a:cubicBezTo>
                    <a:cubicBezTo>
                      <a:pt x="108" y="15"/>
                      <a:pt x="106" y="14"/>
                      <a:pt x="104" y="14"/>
                    </a:cubicBezTo>
                    <a:cubicBezTo>
                      <a:pt x="102" y="0"/>
                      <a:pt x="102" y="0"/>
                      <a:pt x="102" y="0"/>
                    </a:cubicBezTo>
                    <a:cubicBezTo>
                      <a:pt x="97" y="0"/>
                      <a:pt x="92" y="0"/>
                      <a:pt x="87" y="0"/>
                    </a:cubicBezTo>
                    <a:cubicBezTo>
                      <a:pt x="86" y="15"/>
                      <a:pt x="86" y="15"/>
                      <a:pt x="86" y="15"/>
                    </a:cubicBezTo>
                    <a:cubicBezTo>
                      <a:pt x="84" y="15"/>
                      <a:pt x="82" y="16"/>
                      <a:pt x="80" y="16"/>
                    </a:cubicBezTo>
                    <a:cubicBezTo>
                      <a:pt x="73" y="3"/>
                      <a:pt x="73" y="3"/>
                      <a:pt x="73" y="3"/>
                    </a:cubicBezTo>
                    <a:cubicBezTo>
                      <a:pt x="69" y="4"/>
                      <a:pt x="64" y="6"/>
                      <a:pt x="60" y="8"/>
                    </a:cubicBezTo>
                    <a:cubicBezTo>
                      <a:pt x="63" y="22"/>
                      <a:pt x="63" y="22"/>
                      <a:pt x="63" y="22"/>
                    </a:cubicBezTo>
                    <a:cubicBezTo>
                      <a:pt x="61" y="23"/>
                      <a:pt x="59" y="24"/>
                      <a:pt x="57" y="25"/>
                    </a:cubicBezTo>
                    <a:cubicBezTo>
                      <a:pt x="47" y="14"/>
                      <a:pt x="47" y="14"/>
                      <a:pt x="47" y="14"/>
                    </a:cubicBezTo>
                    <a:cubicBezTo>
                      <a:pt x="43" y="17"/>
                      <a:pt x="39" y="20"/>
                      <a:pt x="36" y="23"/>
                    </a:cubicBezTo>
                    <a:cubicBezTo>
                      <a:pt x="43" y="36"/>
                      <a:pt x="43" y="36"/>
                      <a:pt x="43" y="36"/>
                    </a:cubicBezTo>
                    <a:cubicBezTo>
                      <a:pt x="41" y="37"/>
                      <a:pt x="40" y="39"/>
                      <a:pt x="38" y="40"/>
                    </a:cubicBezTo>
                    <a:cubicBezTo>
                      <a:pt x="25" y="32"/>
                      <a:pt x="25" y="32"/>
                      <a:pt x="25" y="32"/>
                    </a:cubicBezTo>
                    <a:cubicBezTo>
                      <a:pt x="22" y="36"/>
                      <a:pt x="19" y="40"/>
                      <a:pt x="17" y="44"/>
                    </a:cubicBezTo>
                    <a:cubicBezTo>
                      <a:pt x="27" y="54"/>
                      <a:pt x="27" y="54"/>
                      <a:pt x="27" y="54"/>
                    </a:cubicBezTo>
                    <a:cubicBezTo>
                      <a:pt x="26" y="56"/>
                      <a:pt x="25" y="58"/>
                      <a:pt x="24" y="60"/>
                    </a:cubicBezTo>
                    <a:cubicBezTo>
                      <a:pt x="10" y="56"/>
                      <a:pt x="10" y="56"/>
                      <a:pt x="10" y="56"/>
                    </a:cubicBezTo>
                    <a:cubicBezTo>
                      <a:pt x="8" y="60"/>
                      <a:pt x="6" y="65"/>
                      <a:pt x="4" y="69"/>
                    </a:cubicBezTo>
                    <a:cubicBezTo>
                      <a:pt x="17" y="76"/>
                      <a:pt x="17" y="76"/>
                      <a:pt x="17" y="76"/>
                    </a:cubicBezTo>
                    <a:cubicBezTo>
                      <a:pt x="17" y="78"/>
                      <a:pt x="16" y="80"/>
                      <a:pt x="16" y="83"/>
                    </a:cubicBezTo>
                    <a:cubicBezTo>
                      <a:pt x="1" y="83"/>
                      <a:pt x="1" y="83"/>
                      <a:pt x="1" y="83"/>
                    </a:cubicBezTo>
                    <a:cubicBezTo>
                      <a:pt x="0" y="88"/>
                      <a:pt x="0" y="92"/>
                      <a:pt x="0" y="97"/>
                    </a:cubicBezTo>
                    <a:cubicBezTo>
                      <a:pt x="14" y="100"/>
                      <a:pt x="14" y="100"/>
                      <a:pt x="14" y="100"/>
                    </a:cubicBezTo>
                    <a:cubicBezTo>
                      <a:pt x="14" y="102"/>
                      <a:pt x="14" y="105"/>
                      <a:pt x="15" y="107"/>
                    </a:cubicBezTo>
                    <a:cubicBezTo>
                      <a:pt x="0" y="111"/>
                      <a:pt x="0" y="111"/>
                      <a:pt x="0" y="111"/>
                    </a:cubicBezTo>
                    <a:cubicBezTo>
                      <a:pt x="1" y="116"/>
                      <a:pt x="2" y="121"/>
                      <a:pt x="3" y="125"/>
                    </a:cubicBezTo>
                    <a:cubicBezTo>
                      <a:pt x="18" y="124"/>
                      <a:pt x="18" y="124"/>
                      <a:pt x="18" y="124"/>
                    </a:cubicBezTo>
                    <a:cubicBezTo>
                      <a:pt x="19" y="126"/>
                      <a:pt x="19" y="128"/>
                      <a:pt x="20" y="130"/>
                    </a:cubicBezTo>
                    <a:cubicBezTo>
                      <a:pt x="8" y="139"/>
                      <a:pt x="8" y="139"/>
                      <a:pt x="8" y="139"/>
                    </a:cubicBezTo>
                    <a:cubicBezTo>
                      <a:pt x="8" y="139"/>
                      <a:pt x="8" y="139"/>
                      <a:pt x="8" y="139"/>
                    </a:cubicBezTo>
                    <a:cubicBezTo>
                      <a:pt x="10" y="144"/>
                      <a:pt x="12" y="148"/>
                      <a:pt x="14" y="151"/>
                    </a:cubicBezTo>
                    <a:cubicBezTo>
                      <a:pt x="28" y="146"/>
                      <a:pt x="28" y="146"/>
                      <a:pt x="28" y="146"/>
                    </a:cubicBezTo>
                    <a:cubicBezTo>
                      <a:pt x="29" y="148"/>
                      <a:pt x="31" y="150"/>
                      <a:pt x="32" y="152"/>
                    </a:cubicBezTo>
                    <a:cubicBezTo>
                      <a:pt x="23" y="163"/>
                      <a:pt x="23" y="163"/>
                      <a:pt x="23" y="163"/>
                    </a:cubicBezTo>
                    <a:cubicBezTo>
                      <a:pt x="26" y="167"/>
                      <a:pt x="29" y="170"/>
                      <a:pt x="32" y="173"/>
                    </a:cubicBezTo>
                    <a:cubicBezTo>
                      <a:pt x="44" y="164"/>
                      <a:pt x="44" y="164"/>
                      <a:pt x="44" y="164"/>
                    </a:cubicBezTo>
                    <a:cubicBezTo>
                      <a:pt x="46" y="166"/>
                      <a:pt x="48" y="167"/>
                      <a:pt x="50" y="168"/>
                    </a:cubicBezTo>
                    <a:cubicBezTo>
                      <a:pt x="44" y="182"/>
                      <a:pt x="44" y="182"/>
                      <a:pt x="44" y="182"/>
                    </a:cubicBezTo>
                    <a:cubicBezTo>
                      <a:pt x="48" y="185"/>
                      <a:pt x="52" y="187"/>
                      <a:pt x="56" y="189"/>
                    </a:cubicBezTo>
                    <a:cubicBezTo>
                      <a:pt x="65" y="177"/>
                      <a:pt x="65" y="177"/>
                      <a:pt x="65" y="177"/>
                    </a:cubicBezTo>
                    <a:cubicBezTo>
                      <a:pt x="67" y="178"/>
                      <a:pt x="69" y="179"/>
                      <a:pt x="71" y="180"/>
                    </a:cubicBezTo>
                    <a:cubicBezTo>
                      <a:pt x="69" y="194"/>
                      <a:pt x="69" y="194"/>
                      <a:pt x="69" y="194"/>
                    </a:cubicBezTo>
                    <a:cubicBezTo>
                      <a:pt x="74" y="196"/>
                      <a:pt x="78" y="197"/>
                      <a:pt x="83" y="198"/>
                    </a:cubicBezTo>
                    <a:cubicBezTo>
                      <a:pt x="88" y="184"/>
                      <a:pt x="88" y="184"/>
                      <a:pt x="88" y="184"/>
                    </a:cubicBezTo>
                    <a:cubicBezTo>
                      <a:pt x="90" y="184"/>
                      <a:pt x="93" y="184"/>
                      <a:pt x="95" y="184"/>
                    </a:cubicBezTo>
                    <a:lnTo>
                      <a:pt x="97" y="199"/>
                    </a:lnTo>
                    <a:close/>
                    <a:moveTo>
                      <a:pt x="32" y="129"/>
                    </a:moveTo>
                    <a:cubicBezTo>
                      <a:pt x="16" y="92"/>
                      <a:pt x="33" y="48"/>
                      <a:pt x="70" y="32"/>
                    </a:cubicBezTo>
                    <a:cubicBezTo>
                      <a:pt x="107" y="16"/>
                      <a:pt x="151" y="33"/>
                      <a:pt x="167" y="70"/>
                    </a:cubicBezTo>
                    <a:cubicBezTo>
                      <a:pt x="183" y="107"/>
                      <a:pt x="166" y="150"/>
                      <a:pt x="129" y="167"/>
                    </a:cubicBezTo>
                    <a:cubicBezTo>
                      <a:pt x="92" y="183"/>
                      <a:pt x="48" y="166"/>
                      <a:pt x="32" y="129"/>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5" name="Freeform 13"/>
              <p:cNvSpPr>
                <a:spLocks noEditPoints="1"/>
              </p:cNvSpPr>
              <p:nvPr/>
            </p:nvSpPr>
            <p:spPr bwMode="auto">
              <a:xfrm>
                <a:off x="8816975" y="1509713"/>
                <a:ext cx="288925" cy="290513"/>
              </a:xfrm>
              <a:custGeom>
                <a:avLst/>
                <a:gdLst>
                  <a:gd name="T0" fmla="*/ 145 w 161"/>
                  <a:gd name="T1" fmla="*/ 52 h 161"/>
                  <a:gd name="T2" fmla="*/ 52 w 161"/>
                  <a:gd name="T3" fmla="*/ 15 h 161"/>
                  <a:gd name="T4" fmla="*/ 16 w 161"/>
                  <a:gd name="T5" fmla="*/ 109 h 161"/>
                  <a:gd name="T6" fmla="*/ 109 w 161"/>
                  <a:gd name="T7" fmla="*/ 145 h 161"/>
                  <a:gd name="T8" fmla="*/ 145 w 161"/>
                  <a:gd name="T9" fmla="*/ 52 h 161"/>
                  <a:gd name="T10" fmla="*/ 25 w 161"/>
                  <a:gd name="T11" fmla="*/ 104 h 161"/>
                  <a:gd name="T12" fmla="*/ 56 w 161"/>
                  <a:gd name="T13" fmla="*/ 25 h 161"/>
                  <a:gd name="T14" fmla="*/ 135 w 161"/>
                  <a:gd name="T15" fmla="*/ 56 h 161"/>
                  <a:gd name="T16" fmla="*/ 105 w 161"/>
                  <a:gd name="T17" fmla="*/ 135 h 161"/>
                  <a:gd name="T18" fmla="*/ 25 w 161"/>
                  <a:gd name="T19" fmla="*/ 10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145" y="52"/>
                    </a:moveTo>
                    <a:cubicBezTo>
                      <a:pt x="130" y="16"/>
                      <a:pt x="88" y="0"/>
                      <a:pt x="52" y="15"/>
                    </a:cubicBezTo>
                    <a:cubicBezTo>
                      <a:pt x="16" y="31"/>
                      <a:pt x="0" y="73"/>
                      <a:pt x="16" y="109"/>
                    </a:cubicBezTo>
                    <a:cubicBezTo>
                      <a:pt x="31" y="145"/>
                      <a:pt x="73" y="161"/>
                      <a:pt x="109" y="145"/>
                    </a:cubicBezTo>
                    <a:cubicBezTo>
                      <a:pt x="145" y="130"/>
                      <a:pt x="161" y="88"/>
                      <a:pt x="145" y="52"/>
                    </a:cubicBezTo>
                    <a:close/>
                    <a:moveTo>
                      <a:pt x="25" y="104"/>
                    </a:moveTo>
                    <a:cubicBezTo>
                      <a:pt x="12" y="74"/>
                      <a:pt x="26" y="39"/>
                      <a:pt x="56" y="25"/>
                    </a:cubicBezTo>
                    <a:cubicBezTo>
                      <a:pt x="87" y="12"/>
                      <a:pt x="122" y="26"/>
                      <a:pt x="135" y="56"/>
                    </a:cubicBezTo>
                    <a:cubicBezTo>
                      <a:pt x="149" y="87"/>
                      <a:pt x="135" y="122"/>
                      <a:pt x="105" y="135"/>
                    </a:cubicBezTo>
                    <a:cubicBezTo>
                      <a:pt x="74" y="149"/>
                      <a:pt x="39" y="135"/>
                      <a:pt x="25" y="104"/>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36" name="Freeform 14"/>
              <p:cNvSpPr>
                <a:spLocks noEditPoints="1"/>
              </p:cNvSpPr>
              <p:nvPr/>
            </p:nvSpPr>
            <p:spPr bwMode="auto">
              <a:xfrm>
                <a:off x="8947150" y="1803400"/>
                <a:ext cx="417513" cy="415925"/>
              </a:xfrm>
              <a:custGeom>
                <a:avLst/>
                <a:gdLst>
                  <a:gd name="T0" fmla="*/ 91 w 231"/>
                  <a:gd name="T1" fmla="*/ 214 h 231"/>
                  <a:gd name="T2" fmla="*/ 102 w 231"/>
                  <a:gd name="T3" fmla="*/ 216 h 231"/>
                  <a:gd name="T4" fmla="*/ 116 w 231"/>
                  <a:gd name="T5" fmla="*/ 231 h 231"/>
                  <a:gd name="T6" fmla="*/ 127 w 231"/>
                  <a:gd name="T7" fmla="*/ 217 h 231"/>
                  <a:gd name="T8" fmla="*/ 139 w 231"/>
                  <a:gd name="T9" fmla="*/ 215 h 231"/>
                  <a:gd name="T10" fmla="*/ 160 w 231"/>
                  <a:gd name="T11" fmla="*/ 223 h 231"/>
                  <a:gd name="T12" fmla="*/ 170 w 231"/>
                  <a:gd name="T13" fmla="*/ 218 h 231"/>
                  <a:gd name="T14" fmla="*/ 177 w 231"/>
                  <a:gd name="T15" fmla="*/ 196 h 231"/>
                  <a:gd name="T16" fmla="*/ 186 w 231"/>
                  <a:gd name="T17" fmla="*/ 189 h 231"/>
                  <a:gd name="T18" fmla="*/ 208 w 231"/>
                  <a:gd name="T19" fmla="*/ 185 h 231"/>
                  <a:gd name="T20" fmla="*/ 215 w 231"/>
                  <a:gd name="T21" fmla="*/ 175 h 231"/>
                  <a:gd name="T22" fmla="*/ 210 w 231"/>
                  <a:gd name="T23" fmla="*/ 153 h 231"/>
                  <a:gd name="T24" fmla="*/ 214 w 231"/>
                  <a:gd name="T25" fmla="*/ 142 h 231"/>
                  <a:gd name="T26" fmla="*/ 231 w 231"/>
                  <a:gd name="T27" fmla="*/ 127 h 231"/>
                  <a:gd name="T28" fmla="*/ 231 w 231"/>
                  <a:gd name="T29" fmla="*/ 116 h 231"/>
                  <a:gd name="T30" fmla="*/ 216 w 231"/>
                  <a:gd name="T31" fmla="*/ 99 h 231"/>
                  <a:gd name="T32" fmla="*/ 213 w 231"/>
                  <a:gd name="T33" fmla="*/ 88 h 231"/>
                  <a:gd name="T34" fmla="*/ 220 w 231"/>
                  <a:gd name="T35" fmla="*/ 67 h 231"/>
                  <a:gd name="T36" fmla="*/ 215 w 231"/>
                  <a:gd name="T37" fmla="*/ 56 h 231"/>
                  <a:gd name="T38" fmla="*/ 193 w 231"/>
                  <a:gd name="T39" fmla="*/ 50 h 231"/>
                  <a:gd name="T40" fmla="*/ 185 w 231"/>
                  <a:gd name="T41" fmla="*/ 42 h 231"/>
                  <a:gd name="T42" fmla="*/ 180 w 231"/>
                  <a:gd name="T43" fmla="*/ 20 h 231"/>
                  <a:gd name="T44" fmla="*/ 170 w 231"/>
                  <a:gd name="T45" fmla="*/ 14 h 231"/>
                  <a:gd name="T46" fmla="*/ 149 w 231"/>
                  <a:gd name="T47" fmla="*/ 20 h 231"/>
                  <a:gd name="T48" fmla="*/ 138 w 231"/>
                  <a:gd name="T49" fmla="*/ 17 h 231"/>
                  <a:gd name="T50" fmla="*/ 122 w 231"/>
                  <a:gd name="T51" fmla="*/ 0 h 231"/>
                  <a:gd name="T52" fmla="*/ 113 w 231"/>
                  <a:gd name="T53" fmla="*/ 14 h 231"/>
                  <a:gd name="T54" fmla="*/ 101 w 231"/>
                  <a:gd name="T55" fmla="*/ 15 h 231"/>
                  <a:gd name="T56" fmla="*/ 81 w 231"/>
                  <a:gd name="T57" fmla="*/ 5 h 231"/>
                  <a:gd name="T58" fmla="*/ 70 w 231"/>
                  <a:gd name="T59" fmla="*/ 9 h 231"/>
                  <a:gd name="T60" fmla="*/ 61 w 231"/>
                  <a:gd name="T61" fmla="*/ 30 h 231"/>
                  <a:gd name="T62" fmla="*/ 52 w 231"/>
                  <a:gd name="T63" fmla="*/ 37 h 231"/>
                  <a:gd name="T64" fmla="*/ 30 w 231"/>
                  <a:gd name="T65" fmla="*/ 38 h 231"/>
                  <a:gd name="T66" fmla="*/ 22 w 231"/>
                  <a:gd name="T67" fmla="*/ 47 h 231"/>
                  <a:gd name="T68" fmla="*/ 25 w 231"/>
                  <a:gd name="T69" fmla="*/ 70 h 231"/>
                  <a:gd name="T70" fmla="*/ 20 w 231"/>
                  <a:gd name="T71" fmla="*/ 80 h 231"/>
                  <a:gd name="T72" fmla="*/ 2 w 231"/>
                  <a:gd name="T73" fmla="*/ 93 h 231"/>
                  <a:gd name="T74" fmla="*/ 0 w 231"/>
                  <a:gd name="T75" fmla="*/ 105 h 231"/>
                  <a:gd name="T76" fmla="*/ 14 w 231"/>
                  <a:gd name="T77" fmla="*/ 123 h 231"/>
                  <a:gd name="T78" fmla="*/ 16 w 231"/>
                  <a:gd name="T79" fmla="*/ 134 h 231"/>
                  <a:gd name="T80" fmla="*/ 7 w 231"/>
                  <a:gd name="T81" fmla="*/ 155 h 231"/>
                  <a:gd name="T82" fmla="*/ 11 w 231"/>
                  <a:gd name="T83" fmla="*/ 166 h 231"/>
                  <a:gd name="T84" fmla="*/ 32 w 231"/>
                  <a:gd name="T85" fmla="*/ 174 h 231"/>
                  <a:gd name="T86" fmla="*/ 39 w 231"/>
                  <a:gd name="T87" fmla="*/ 183 h 231"/>
                  <a:gd name="T88" fmla="*/ 42 w 231"/>
                  <a:gd name="T89" fmla="*/ 205 h 231"/>
                  <a:gd name="T90" fmla="*/ 52 w 231"/>
                  <a:gd name="T91" fmla="*/ 212 h 231"/>
                  <a:gd name="T92" fmla="*/ 74 w 231"/>
                  <a:gd name="T93" fmla="*/ 208 h 231"/>
                  <a:gd name="T94" fmla="*/ 176 w 231"/>
                  <a:gd name="T95" fmla="*/ 87 h 231"/>
                  <a:gd name="T96" fmla="*/ 147 w 231"/>
                  <a:gd name="T97" fmla="*/ 116 h 231"/>
                  <a:gd name="T98" fmla="*/ 144 w 231"/>
                  <a:gd name="T99" fmla="*/ 55 h 231"/>
                  <a:gd name="T100" fmla="*/ 116 w 231"/>
                  <a:gd name="T101" fmla="*/ 26 h 231"/>
                  <a:gd name="T102" fmla="*/ 103 w 231"/>
                  <a:gd name="T103" fmla="*/ 116 h 231"/>
                  <a:gd name="T104" fmla="*/ 116 w 231"/>
                  <a:gd name="T105" fmla="*/ 148 h 231"/>
                  <a:gd name="T106" fmla="*/ 87 w 231"/>
                  <a:gd name="T107" fmla="*/ 176 h 231"/>
                  <a:gd name="T108" fmla="*/ 26 w 231"/>
                  <a:gd name="T109" fmla="*/ 116 h 231"/>
                  <a:gd name="T110" fmla="*/ 55 w 231"/>
                  <a:gd name="T111" fmla="*/ 1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1" h="231">
                    <a:moveTo>
                      <a:pt x="78" y="225"/>
                    </a:moveTo>
                    <a:cubicBezTo>
                      <a:pt x="84" y="212"/>
                      <a:pt x="84" y="212"/>
                      <a:pt x="84" y="212"/>
                    </a:cubicBezTo>
                    <a:cubicBezTo>
                      <a:pt x="87" y="213"/>
                      <a:pt x="89" y="214"/>
                      <a:pt x="91" y="214"/>
                    </a:cubicBezTo>
                    <a:cubicBezTo>
                      <a:pt x="90" y="229"/>
                      <a:pt x="90" y="229"/>
                      <a:pt x="90" y="229"/>
                    </a:cubicBezTo>
                    <a:cubicBezTo>
                      <a:pt x="92" y="229"/>
                      <a:pt x="95" y="230"/>
                      <a:pt x="98" y="230"/>
                    </a:cubicBezTo>
                    <a:cubicBezTo>
                      <a:pt x="102" y="216"/>
                      <a:pt x="102" y="216"/>
                      <a:pt x="102" y="216"/>
                    </a:cubicBezTo>
                    <a:cubicBezTo>
                      <a:pt x="104" y="217"/>
                      <a:pt x="107" y="217"/>
                      <a:pt x="109" y="217"/>
                    </a:cubicBezTo>
                    <a:cubicBezTo>
                      <a:pt x="110" y="231"/>
                      <a:pt x="110" y="231"/>
                      <a:pt x="110" y="231"/>
                    </a:cubicBezTo>
                    <a:cubicBezTo>
                      <a:pt x="112" y="231"/>
                      <a:pt x="114" y="231"/>
                      <a:pt x="116" y="231"/>
                    </a:cubicBezTo>
                    <a:cubicBezTo>
                      <a:pt x="117" y="231"/>
                      <a:pt x="118" y="231"/>
                      <a:pt x="119" y="231"/>
                    </a:cubicBezTo>
                    <a:cubicBezTo>
                      <a:pt x="120" y="217"/>
                      <a:pt x="120" y="217"/>
                      <a:pt x="120" y="217"/>
                    </a:cubicBezTo>
                    <a:cubicBezTo>
                      <a:pt x="123" y="217"/>
                      <a:pt x="125" y="217"/>
                      <a:pt x="127" y="217"/>
                    </a:cubicBezTo>
                    <a:cubicBezTo>
                      <a:pt x="131" y="230"/>
                      <a:pt x="131" y="230"/>
                      <a:pt x="131" y="230"/>
                    </a:cubicBezTo>
                    <a:cubicBezTo>
                      <a:pt x="134" y="230"/>
                      <a:pt x="137" y="230"/>
                      <a:pt x="140" y="229"/>
                    </a:cubicBezTo>
                    <a:cubicBezTo>
                      <a:pt x="139" y="215"/>
                      <a:pt x="139" y="215"/>
                      <a:pt x="139" y="215"/>
                    </a:cubicBezTo>
                    <a:cubicBezTo>
                      <a:pt x="141" y="214"/>
                      <a:pt x="143" y="214"/>
                      <a:pt x="145" y="213"/>
                    </a:cubicBezTo>
                    <a:cubicBezTo>
                      <a:pt x="151" y="226"/>
                      <a:pt x="151" y="226"/>
                      <a:pt x="151" y="226"/>
                    </a:cubicBezTo>
                    <a:cubicBezTo>
                      <a:pt x="154" y="225"/>
                      <a:pt x="157" y="224"/>
                      <a:pt x="160" y="223"/>
                    </a:cubicBezTo>
                    <a:cubicBezTo>
                      <a:pt x="156" y="209"/>
                      <a:pt x="156" y="209"/>
                      <a:pt x="156" y="209"/>
                    </a:cubicBezTo>
                    <a:cubicBezTo>
                      <a:pt x="158" y="208"/>
                      <a:pt x="160" y="207"/>
                      <a:pt x="162" y="206"/>
                    </a:cubicBezTo>
                    <a:cubicBezTo>
                      <a:pt x="170" y="218"/>
                      <a:pt x="170" y="218"/>
                      <a:pt x="170" y="218"/>
                    </a:cubicBezTo>
                    <a:cubicBezTo>
                      <a:pt x="173" y="216"/>
                      <a:pt x="176" y="215"/>
                      <a:pt x="178" y="213"/>
                    </a:cubicBezTo>
                    <a:cubicBezTo>
                      <a:pt x="172" y="200"/>
                      <a:pt x="172" y="200"/>
                      <a:pt x="172" y="200"/>
                    </a:cubicBezTo>
                    <a:cubicBezTo>
                      <a:pt x="174" y="199"/>
                      <a:pt x="176" y="198"/>
                      <a:pt x="177" y="196"/>
                    </a:cubicBezTo>
                    <a:cubicBezTo>
                      <a:pt x="188" y="206"/>
                      <a:pt x="188" y="206"/>
                      <a:pt x="188" y="206"/>
                    </a:cubicBezTo>
                    <a:cubicBezTo>
                      <a:pt x="190" y="204"/>
                      <a:pt x="192" y="202"/>
                      <a:pt x="194" y="200"/>
                    </a:cubicBezTo>
                    <a:cubicBezTo>
                      <a:pt x="186" y="189"/>
                      <a:pt x="186" y="189"/>
                      <a:pt x="186" y="189"/>
                    </a:cubicBezTo>
                    <a:cubicBezTo>
                      <a:pt x="188" y="187"/>
                      <a:pt x="189" y="186"/>
                      <a:pt x="191" y="184"/>
                    </a:cubicBezTo>
                    <a:cubicBezTo>
                      <a:pt x="203" y="192"/>
                      <a:pt x="203" y="192"/>
                      <a:pt x="203" y="192"/>
                    </a:cubicBezTo>
                    <a:cubicBezTo>
                      <a:pt x="205" y="190"/>
                      <a:pt x="207" y="187"/>
                      <a:pt x="208" y="185"/>
                    </a:cubicBezTo>
                    <a:cubicBezTo>
                      <a:pt x="198" y="175"/>
                      <a:pt x="198" y="175"/>
                      <a:pt x="198" y="175"/>
                    </a:cubicBezTo>
                    <a:cubicBezTo>
                      <a:pt x="199" y="173"/>
                      <a:pt x="201" y="171"/>
                      <a:pt x="202" y="169"/>
                    </a:cubicBezTo>
                    <a:cubicBezTo>
                      <a:pt x="215" y="175"/>
                      <a:pt x="215" y="175"/>
                      <a:pt x="215" y="175"/>
                    </a:cubicBezTo>
                    <a:cubicBezTo>
                      <a:pt x="216" y="173"/>
                      <a:pt x="218" y="170"/>
                      <a:pt x="219" y="167"/>
                    </a:cubicBezTo>
                    <a:cubicBezTo>
                      <a:pt x="207" y="159"/>
                      <a:pt x="207" y="159"/>
                      <a:pt x="207" y="159"/>
                    </a:cubicBezTo>
                    <a:cubicBezTo>
                      <a:pt x="208" y="157"/>
                      <a:pt x="209" y="155"/>
                      <a:pt x="210" y="153"/>
                    </a:cubicBezTo>
                    <a:cubicBezTo>
                      <a:pt x="224" y="156"/>
                      <a:pt x="224" y="156"/>
                      <a:pt x="224" y="156"/>
                    </a:cubicBezTo>
                    <a:cubicBezTo>
                      <a:pt x="225" y="154"/>
                      <a:pt x="226" y="151"/>
                      <a:pt x="227" y="148"/>
                    </a:cubicBezTo>
                    <a:cubicBezTo>
                      <a:pt x="214" y="142"/>
                      <a:pt x="214" y="142"/>
                      <a:pt x="214" y="142"/>
                    </a:cubicBezTo>
                    <a:cubicBezTo>
                      <a:pt x="214" y="140"/>
                      <a:pt x="215" y="138"/>
                      <a:pt x="215" y="136"/>
                    </a:cubicBezTo>
                    <a:cubicBezTo>
                      <a:pt x="229" y="136"/>
                      <a:pt x="229" y="136"/>
                      <a:pt x="229" y="136"/>
                    </a:cubicBezTo>
                    <a:cubicBezTo>
                      <a:pt x="230" y="133"/>
                      <a:pt x="230" y="130"/>
                      <a:pt x="231" y="127"/>
                    </a:cubicBezTo>
                    <a:cubicBezTo>
                      <a:pt x="217" y="124"/>
                      <a:pt x="217" y="124"/>
                      <a:pt x="217" y="124"/>
                    </a:cubicBezTo>
                    <a:cubicBezTo>
                      <a:pt x="217" y="122"/>
                      <a:pt x="217" y="120"/>
                      <a:pt x="217" y="117"/>
                    </a:cubicBezTo>
                    <a:cubicBezTo>
                      <a:pt x="231" y="116"/>
                      <a:pt x="231" y="116"/>
                      <a:pt x="231" y="116"/>
                    </a:cubicBezTo>
                    <a:cubicBezTo>
                      <a:pt x="231" y="113"/>
                      <a:pt x="231" y="110"/>
                      <a:pt x="231" y="107"/>
                    </a:cubicBezTo>
                    <a:cubicBezTo>
                      <a:pt x="217" y="106"/>
                      <a:pt x="217" y="106"/>
                      <a:pt x="217" y="106"/>
                    </a:cubicBezTo>
                    <a:cubicBezTo>
                      <a:pt x="216" y="104"/>
                      <a:pt x="216" y="102"/>
                      <a:pt x="216" y="99"/>
                    </a:cubicBezTo>
                    <a:cubicBezTo>
                      <a:pt x="229" y="95"/>
                      <a:pt x="229" y="95"/>
                      <a:pt x="229" y="95"/>
                    </a:cubicBezTo>
                    <a:cubicBezTo>
                      <a:pt x="229" y="92"/>
                      <a:pt x="228" y="89"/>
                      <a:pt x="227" y="86"/>
                    </a:cubicBezTo>
                    <a:cubicBezTo>
                      <a:pt x="213" y="88"/>
                      <a:pt x="213" y="88"/>
                      <a:pt x="213" y="88"/>
                    </a:cubicBezTo>
                    <a:cubicBezTo>
                      <a:pt x="213" y="86"/>
                      <a:pt x="212" y="84"/>
                      <a:pt x="211" y="82"/>
                    </a:cubicBezTo>
                    <a:cubicBezTo>
                      <a:pt x="224" y="75"/>
                      <a:pt x="224" y="75"/>
                      <a:pt x="224" y="75"/>
                    </a:cubicBezTo>
                    <a:cubicBezTo>
                      <a:pt x="223" y="72"/>
                      <a:pt x="222" y="69"/>
                      <a:pt x="220" y="67"/>
                    </a:cubicBezTo>
                    <a:cubicBezTo>
                      <a:pt x="207" y="71"/>
                      <a:pt x="207" y="71"/>
                      <a:pt x="207" y="71"/>
                    </a:cubicBezTo>
                    <a:cubicBezTo>
                      <a:pt x="206" y="69"/>
                      <a:pt x="205" y="67"/>
                      <a:pt x="204" y="65"/>
                    </a:cubicBezTo>
                    <a:cubicBezTo>
                      <a:pt x="215" y="56"/>
                      <a:pt x="215" y="56"/>
                      <a:pt x="215" y="56"/>
                    </a:cubicBezTo>
                    <a:cubicBezTo>
                      <a:pt x="213" y="54"/>
                      <a:pt x="212" y="51"/>
                      <a:pt x="210" y="49"/>
                    </a:cubicBezTo>
                    <a:cubicBezTo>
                      <a:pt x="197" y="56"/>
                      <a:pt x="197" y="56"/>
                      <a:pt x="197" y="56"/>
                    </a:cubicBezTo>
                    <a:cubicBezTo>
                      <a:pt x="196" y="54"/>
                      <a:pt x="195" y="52"/>
                      <a:pt x="193" y="50"/>
                    </a:cubicBezTo>
                    <a:cubicBezTo>
                      <a:pt x="203" y="40"/>
                      <a:pt x="203" y="40"/>
                      <a:pt x="203" y="40"/>
                    </a:cubicBezTo>
                    <a:cubicBezTo>
                      <a:pt x="201" y="37"/>
                      <a:pt x="199" y="35"/>
                      <a:pt x="196" y="33"/>
                    </a:cubicBezTo>
                    <a:cubicBezTo>
                      <a:pt x="185" y="42"/>
                      <a:pt x="185" y="42"/>
                      <a:pt x="185" y="42"/>
                    </a:cubicBezTo>
                    <a:cubicBezTo>
                      <a:pt x="184" y="40"/>
                      <a:pt x="182" y="39"/>
                      <a:pt x="180" y="38"/>
                    </a:cubicBezTo>
                    <a:cubicBezTo>
                      <a:pt x="188" y="25"/>
                      <a:pt x="188" y="25"/>
                      <a:pt x="188" y="25"/>
                    </a:cubicBezTo>
                    <a:cubicBezTo>
                      <a:pt x="185" y="23"/>
                      <a:pt x="183" y="22"/>
                      <a:pt x="180" y="20"/>
                    </a:cubicBezTo>
                    <a:cubicBezTo>
                      <a:pt x="171" y="31"/>
                      <a:pt x="171" y="31"/>
                      <a:pt x="171" y="31"/>
                    </a:cubicBezTo>
                    <a:cubicBezTo>
                      <a:pt x="169" y="30"/>
                      <a:pt x="167" y="28"/>
                      <a:pt x="165" y="27"/>
                    </a:cubicBezTo>
                    <a:cubicBezTo>
                      <a:pt x="170" y="14"/>
                      <a:pt x="170" y="14"/>
                      <a:pt x="170" y="14"/>
                    </a:cubicBezTo>
                    <a:cubicBezTo>
                      <a:pt x="168" y="12"/>
                      <a:pt x="165" y="11"/>
                      <a:pt x="162" y="10"/>
                    </a:cubicBezTo>
                    <a:cubicBezTo>
                      <a:pt x="155" y="22"/>
                      <a:pt x="155" y="22"/>
                      <a:pt x="155" y="22"/>
                    </a:cubicBezTo>
                    <a:cubicBezTo>
                      <a:pt x="153" y="21"/>
                      <a:pt x="151" y="21"/>
                      <a:pt x="149" y="20"/>
                    </a:cubicBezTo>
                    <a:cubicBezTo>
                      <a:pt x="151" y="6"/>
                      <a:pt x="151" y="6"/>
                      <a:pt x="151" y="6"/>
                    </a:cubicBezTo>
                    <a:cubicBezTo>
                      <a:pt x="149" y="5"/>
                      <a:pt x="146" y="4"/>
                      <a:pt x="143" y="3"/>
                    </a:cubicBezTo>
                    <a:cubicBezTo>
                      <a:pt x="138" y="17"/>
                      <a:pt x="138" y="17"/>
                      <a:pt x="138" y="17"/>
                    </a:cubicBezTo>
                    <a:cubicBezTo>
                      <a:pt x="135" y="16"/>
                      <a:pt x="133" y="16"/>
                      <a:pt x="131" y="15"/>
                    </a:cubicBezTo>
                    <a:cubicBezTo>
                      <a:pt x="131" y="1"/>
                      <a:pt x="131" y="1"/>
                      <a:pt x="131" y="1"/>
                    </a:cubicBezTo>
                    <a:cubicBezTo>
                      <a:pt x="128" y="1"/>
                      <a:pt x="125" y="0"/>
                      <a:pt x="122" y="0"/>
                    </a:cubicBezTo>
                    <a:cubicBezTo>
                      <a:pt x="120" y="14"/>
                      <a:pt x="120" y="14"/>
                      <a:pt x="120" y="14"/>
                    </a:cubicBezTo>
                    <a:cubicBezTo>
                      <a:pt x="118" y="14"/>
                      <a:pt x="117" y="14"/>
                      <a:pt x="116" y="14"/>
                    </a:cubicBezTo>
                    <a:cubicBezTo>
                      <a:pt x="115" y="14"/>
                      <a:pt x="114" y="14"/>
                      <a:pt x="113" y="14"/>
                    </a:cubicBezTo>
                    <a:cubicBezTo>
                      <a:pt x="111" y="0"/>
                      <a:pt x="111" y="0"/>
                      <a:pt x="111" y="0"/>
                    </a:cubicBezTo>
                    <a:cubicBezTo>
                      <a:pt x="108" y="0"/>
                      <a:pt x="105" y="1"/>
                      <a:pt x="102" y="1"/>
                    </a:cubicBezTo>
                    <a:cubicBezTo>
                      <a:pt x="101" y="15"/>
                      <a:pt x="101" y="15"/>
                      <a:pt x="101" y="15"/>
                    </a:cubicBezTo>
                    <a:cubicBezTo>
                      <a:pt x="99" y="16"/>
                      <a:pt x="97" y="16"/>
                      <a:pt x="95" y="16"/>
                    </a:cubicBezTo>
                    <a:cubicBezTo>
                      <a:pt x="90" y="3"/>
                      <a:pt x="90" y="3"/>
                      <a:pt x="90" y="3"/>
                    </a:cubicBezTo>
                    <a:cubicBezTo>
                      <a:pt x="87" y="4"/>
                      <a:pt x="84" y="4"/>
                      <a:pt x="81" y="5"/>
                    </a:cubicBezTo>
                    <a:cubicBezTo>
                      <a:pt x="84" y="19"/>
                      <a:pt x="84" y="19"/>
                      <a:pt x="84" y="19"/>
                    </a:cubicBezTo>
                    <a:cubicBezTo>
                      <a:pt x="82" y="20"/>
                      <a:pt x="80" y="21"/>
                      <a:pt x="78" y="22"/>
                    </a:cubicBezTo>
                    <a:cubicBezTo>
                      <a:pt x="70" y="9"/>
                      <a:pt x="70" y="9"/>
                      <a:pt x="70" y="9"/>
                    </a:cubicBezTo>
                    <a:cubicBezTo>
                      <a:pt x="68" y="10"/>
                      <a:pt x="65" y="12"/>
                      <a:pt x="62" y="13"/>
                    </a:cubicBezTo>
                    <a:cubicBezTo>
                      <a:pt x="67" y="27"/>
                      <a:pt x="67" y="27"/>
                      <a:pt x="67" y="27"/>
                    </a:cubicBezTo>
                    <a:cubicBezTo>
                      <a:pt x="65" y="28"/>
                      <a:pt x="63" y="29"/>
                      <a:pt x="61" y="30"/>
                    </a:cubicBezTo>
                    <a:cubicBezTo>
                      <a:pt x="52" y="19"/>
                      <a:pt x="52" y="19"/>
                      <a:pt x="52" y="19"/>
                    </a:cubicBezTo>
                    <a:cubicBezTo>
                      <a:pt x="50" y="21"/>
                      <a:pt x="47" y="22"/>
                      <a:pt x="45" y="24"/>
                    </a:cubicBezTo>
                    <a:cubicBezTo>
                      <a:pt x="52" y="37"/>
                      <a:pt x="52" y="37"/>
                      <a:pt x="52" y="37"/>
                    </a:cubicBezTo>
                    <a:cubicBezTo>
                      <a:pt x="50" y="38"/>
                      <a:pt x="49" y="39"/>
                      <a:pt x="47" y="41"/>
                    </a:cubicBezTo>
                    <a:cubicBezTo>
                      <a:pt x="36" y="32"/>
                      <a:pt x="36" y="32"/>
                      <a:pt x="36" y="32"/>
                    </a:cubicBezTo>
                    <a:cubicBezTo>
                      <a:pt x="34" y="34"/>
                      <a:pt x="32" y="36"/>
                      <a:pt x="30" y="38"/>
                    </a:cubicBezTo>
                    <a:cubicBezTo>
                      <a:pt x="39" y="49"/>
                      <a:pt x="39" y="49"/>
                      <a:pt x="39" y="49"/>
                    </a:cubicBezTo>
                    <a:cubicBezTo>
                      <a:pt x="38" y="51"/>
                      <a:pt x="36" y="53"/>
                      <a:pt x="35" y="54"/>
                    </a:cubicBezTo>
                    <a:cubicBezTo>
                      <a:pt x="22" y="47"/>
                      <a:pt x="22" y="47"/>
                      <a:pt x="22" y="47"/>
                    </a:cubicBezTo>
                    <a:cubicBezTo>
                      <a:pt x="20" y="50"/>
                      <a:pt x="19" y="52"/>
                      <a:pt x="17" y="55"/>
                    </a:cubicBezTo>
                    <a:cubicBezTo>
                      <a:pt x="28" y="64"/>
                      <a:pt x="28" y="64"/>
                      <a:pt x="28" y="64"/>
                    </a:cubicBezTo>
                    <a:cubicBezTo>
                      <a:pt x="27" y="66"/>
                      <a:pt x="26" y="68"/>
                      <a:pt x="25" y="70"/>
                    </a:cubicBezTo>
                    <a:cubicBezTo>
                      <a:pt x="12" y="65"/>
                      <a:pt x="12" y="65"/>
                      <a:pt x="12" y="65"/>
                    </a:cubicBezTo>
                    <a:cubicBezTo>
                      <a:pt x="10" y="68"/>
                      <a:pt x="9" y="71"/>
                      <a:pt x="8" y="73"/>
                    </a:cubicBezTo>
                    <a:cubicBezTo>
                      <a:pt x="20" y="80"/>
                      <a:pt x="20" y="80"/>
                      <a:pt x="20" y="80"/>
                    </a:cubicBezTo>
                    <a:cubicBezTo>
                      <a:pt x="20" y="82"/>
                      <a:pt x="19" y="84"/>
                      <a:pt x="18" y="87"/>
                    </a:cubicBezTo>
                    <a:cubicBezTo>
                      <a:pt x="4" y="85"/>
                      <a:pt x="4" y="85"/>
                      <a:pt x="4" y="85"/>
                    </a:cubicBezTo>
                    <a:cubicBezTo>
                      <a:pt x="3" y="87"/>
                      <a:pt x="3" y="90"/>
                      <a:pt x="2" y="93"/>
                    </a:cubicBezTo>
                    <a:cubicBezTo>
                      <a:pt x="16" y="98"/>
                      <a:pt x="16" y="98"/>
                      <a:pt x="16" y="98"/>
                    </a:cubicBezTo>
                    <a:cubicBezTo>
                      <a:pt x="15" y="100"/>
                      <a:pt x="15" y="102"/>
                      <a:pt x="15" y="104"/>
                    </a:cubicBezTo>
                    <a:cubicBezTo>
                      <a:pt x="0" y="105"/>
                      <a:pt x="0" y="105"/>
                      <a:pt x="0" y="105"/>
                    </a:cubicBezTo>
                    <a:cubicBezTo>
                      <a:pt x="0" y="108"/>
                      <a:pt x="0" y="111"/>
                      <a:pt x="0" y="114"/>
                    </a:cubicBezTo>
                    <a:cubicBezTo>
                      <a:pt x="14" y="116"/>
                      <a:pt x="14" y="116"/>
                      <a:pt x="14" y="116"/>
                    </a:cubicBezTo>
                    <a:cubicBezTo>
                      <a:pt x="14" y="118"/>
                      <a:pt x="14" y="120"/>
                      <a:pt x="14" y="123"/>
                    </a:cubicBezTo>
                    <a:cubicBezTo>
                      <a:pt x="0" y="126"/>
                      <a:pt x="0" y="126"/>
                      <a:pt x="0" y="126"/>
                    </a:cubicBezTo>
                    <a:cubicBezTo>
                      <a:pt x="1" y="129"/>
                      <a:pt x="1" y="132"/>
                      <a:pt x="1" y="135"/>
                    </a:cubicBezTo>
                    <a:cubicBezTo>
                      <a:pt x="16" y="134"/>
                      <a:pt x="16" y="134"/>
                      <a:pt x="16" y="134"/>
                    </a:cubicBezTo>
                    <a:cubicBezTo>
                      <a:pt x="16" y="136"/>
                      <a:pt x="17" y="138"/>
                      <a:pt x="17" y="141"/>
                    </a:cubicBezTo>
                    <a:cubicBezTo>
                      <a:pt x="4" y="146"/>
                      <a:pt x="4" y="146"/>
                      <a:pt x="4" y="146"/>
                    </a:cubicBezTo>
                    <a:cubicBezTo>
                      <a:pt x="5" y="149"/>
                      <a:pt x="6" y="152"/>
                      <a:pt x="7" y="155"/>
                    </a:cubicBezTo>
                    <a:cubicBezTo>
                      <a:pt x="21" y="152"/>
                      <a:pt x="21" y="152"/>
                      <a:pt x="21" y="152"/>
                    </a:cubicBezTo>
                    <a:cubicBezTo>
                      <a:pt x="21" y="154"/>
                      <a:pt x="22" y="156"/>
                      <a:pt x="23" y="158"/>
                    </a:cubicBezTo>
                    <a:cubicBezTo>
                      <a:pt x="11" y="166"/>
                      <a:pt x="11" y="166"/>
                      <a:pt x="11" y="166"/>
                    </a:cubicBezTo>
                    <a:cubicBezTo>
                      <a:pt x="12" y="168"/>
                      <a:pt x="14" y="171"/>
                      <a:pt x="15" y="173"/>
                    </a:cubicBezTo>
                    <a:cubicBezTo>
                      <a:pt x="29" y="168"/>
                      <a:pt x="29" y="168"/>
                      <a:pt x="29" y="168"/>
                    </a:cubicBezTo>
                    <a:cubicBezTo>
                      <a:pt x="30" y="170"/>
                      <a:pt x="31" y="172"/>
                      <a:pt x="32" y="174"/>
                    </a:cubicBezTo>
                    <a:cubicBezTo>
                      <a:pt x="22" y="183"/>
                      <a:pt x="22" y="183"/>
                      <a:pt x="22" y="183"/>
                    </a:cubicBezTo>
                    <a:cubicBezTo>
                      <a:pt x="23" y="186"/>
                      <a:pt x="25" y="188"/>
                      <a:pt x="27" y="190"/>
                    </a:cubicBezTo>
                    <a:cubicBezTo>
                      <a:pt x="39" y="183"/>
                      <a:pt x="39" y="183"/>
                      <a:pt x="39" y="183"/>
                    </a:cubicBezTo>
                    <a:cubicBezTo>
                      <a:pt x="41" y="184"/>
                      <a:pt x="42" y="186"/>
                      <a:pt x="44" y="188"/>
                    </a:cubicBezTo>
                    <a:cubicBezTo>
                      <a:pt x="35" y="199"/>
                      <a:pt x="35" y="199"/>
                      <a:pt x="35" y="199"/>
                    </a:cubicBezTo>
                    <a:cubicBezTo>
                      <a:pt x="37" y="201"/>
                      <a:pt x="40" y="203"/>
                      <a:pt x="42" y="205"/>
                    </a:cubicBezTo>
                    <a:cubicBezTo>
                      <a:pt x="52" y="195"/>
                      <a:pt x="52" y="195"/>
                      <a:pt x="52" y="195"/>
                    </a:cubicBezTo>
                    <a:cubicBezTo>
                      <a:pt x="54" y="197"/>
                      <a:pt x="56" y="198"/>
                      <a:pt x="58" y="199"/>
                    </a:cubicBezTo>
                    <a:cubicBezTo>
                      <a:pt x="52" y="212"/>
                      <a:pt x="52" y="212"/>
                      <a:pt x="52" y="212"/>
                    </a:cubicBezTo>
                    <a:cubicBezTo>
                      <a:pt x="54" y="214"/>
                      <a:pt x="57" y="215"/>
                      <a:pt x="59" y="217"/>
                    </a:cubicBezTo>
                    <a:cubicBezTo>
                      <a:pt x="68" y="205"/>
                      <a:pt x="68" y="205"/>
                      <a:pt x="68" y="205"/>
                    </a:cubicBezTo>
                    <a:cubicBezTo>
                      <a:pt x="70" y="206"/>
                      <a:pt x="72" y="207"/>
                      <a:pt x="74" y="208"/>
                    </a:cubicBezTo>
                    <a:cubicBezTo>
                      <a:pt x="70" y="222"/>
                      <a:pt x="70" y="222"/>
                      <a:pt x="70" y="222"/>
                    </a:cubicBezTo>
                    <a:cubicBezTo>
                      <a:pt x="73" y="223"/>
                      <a:pt x="75" y="224"/>
                      <a:pt x="78" y="225"/>
                    </a:cubicBezTo>
                    <a:close/>
                    <a:moveTo>
                      <a:pt x="176" y="87"/>
                    </a:moveTo>
                    <a:cubicBezTo>
                      <a:pt x="192" y="87"/>
                      <a:pt x="205" y="100"/>
                      <a:pt x="205" y="116"/>
                    </a:cubicBezTo>
                    <a:cubicBezTo>
                      <a:pt x="205" y="132"/>
                      <a:pt x="192" y="145"/>
                      <a:pt x="176" y="145"/>
                    </a:cubicBezTo>
                    <a:cubicBezTo>
                      <a:pt x="160" y="145"/>
                      <a:pt x="147" y="132"/>
                      <a:pt x="147" y="116"/>
                    </a:cubicBezTo>
                    <a:cubicBezTo>
                      <a:pt x="147" y="100"/>
                      <a:pt x="160" y="87"/>
                      <a:pt x="176" y="87"/>
                    </a:cubicBezTo>
                    <a:close/>
                    <a:moveTo>
                      <a:pt x="116" y="26"/>
                    </a:moveTo>
                    <a:cubicBezTo>
                      <a:pt x="131" y="26"/>
                      <a:pt x="144" y="39"/>
                      <a:pt x="144" y="55"/>
                    </a:cubicBezTo>
                    <a:cubicBezTo>
                      <a:pt x="144" y="71"/>
                      <a:pt x="131" y="84"/>
                      <a:pt x="116" y="84"/>
                    </a:cubicBezTo>
                    <a:cubicBezTo>
                      <a:pt x="100" y="84"/>
                      <a:pt x="87" y="71"/>
                      <a:pt x="87" y="55"/>
                    </a:cubicBezTo>
                    <a:cubicBezTo>
                      <a:pt x="87" y="39"/>
                      <a:pt x="100" y="26"/>
                      <a:pt x="116" y="26"/>
                    </a:cubicBezTo>
                    <a:close/>
                    <a:moveTo>
                      <a:pt x="128" y="116"/>
                    </a:moveTo>
                    <a:cubicBezTo>
                      <a:pt x="128" y="123"/>
                      <a:pt x="123" y="128"/>
                      <a:pt x="116" y="128"/>
                    </a:cubicBezTo>
                    <a:cubicBezTo>
                      <a:pt x="109" y="128"/>
                      <a:pt x="103" y="123"/>
                      <a:pt x="103" y="116"/>
                    </a:cubicBezTo>
                    <a:cubicBezTo>
                      <a:pt x="103" y="109"/>
                      <a:pt x="109" y="103"/>
                      <a:pt x="116" y="103"/>
                    </a:cubicBezTo>
                    <a:cubicBezTo>
                      <a:pt x="123" y="103"/>
                      <a:pt x="128" y="109"/>
                      <a:pt x="128" y="116"/>
                    </a:cubicBezTo>
                    <a:close/>
                    <a:moveTo>
                      <a:pt x="116" y="148"/>
                    </a:moveTo>
                    <a:cubicBezTo>
                      <a:pt x="131" y="148"/>
                      <a:pt x="144" y="161"/>
                      <a:pt x="144" y="176"/>
                    </a:cubicBezTo>
                    <a:cubicBezTo>
                      <a:pt x="144" y="192"/>
                      <a:pt x="131" y="205"/>
                      <a:pt x="116" y="205"/>
                    </a:cubicBezTo>
                    <a:cubicBezTo>
                      <a:pt x="100" y="205"/>
                      <a:pt x="87" y="192"/>
                      <a:pt x="87" y="176"/>
                    </a:cubicBezTo>
                    <a:cubicBezTo>
                      <a:pt x="87" y="161"/>
                      <a:pt x="100" y="148"/>
                      <a:pt x="116" y="148"/>
                    </a:cubicBezTo>
                    <a:close/>
                    <a:moveTo>
                      <a:pt x="55" y="145"/>
                    </a:moveTo>
                    <a:cubicBezTo>
                      <a:pt x="39" y="145"/>
                      <a:pt x="26" y="132"/>
                      <a:pt x="26" y="116"/>
                    </a:cubicBezTo>
                    <a:cubicBezTo>
                      <a:pt x="26" y="100"/>
                      <a:pt x="39" y="87"/>
                      <a:pt x="55" y="87"/>
                    </a:cubicBezTo>
                    <a:cubicBezTo>
                      <a:pt x="71" y="87"/>
                      <a:pt x="84" y="100"/>
                      <a:pt x="84" y="116"/>
                    </a:cubicBezTo>
                    <a:cubicBezTo>
                      <a:pt x="84" y="132"/>
                      <a:pt x="71" y="145"/>
                      <a:pt x="55" y="145"/>
                    </a:cubicBezTo>
                    <a:close/>
                  </a:path>
                </a:pathLst>
              </a:cu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grpSp>
      </p:grpSp>
      <p:sp>
        <p:nvSpPr>
          <p:cNvPr id="69" name="Oval 6"/>
          <p:cNvSpPr/>
          <p:nvPr/>
        </p:nvSpPr>
        <p:spPr>
          <a:xfrm>
            <a:off x="2695388" y="1598172"/>
            <a:ext cx="401495" cy="401494"/>
          </a:xfrm>
          <a:prstGeom prst="ellipse">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0" name="Oval 6"/>
          <p:cNvSpPr/>
          <p:nvPr/>
        </p:nvSpPr>
        <p:spPr>
          <a:xfrm>
            <a:off x="5758083" y="1598172"/>
            <a:ext cx="401495" cy="401494"/>
          </a:xfrm>
          <a:prstGeom prst="ellipse">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1" name="Oval 6"/>
          <p:cNvSpPr/>
          <p:nvPr/>
        </p:nvSpPr>
        <p:spPr>
          <a:xfrm>
            <a:off x="2695388" y="3402831"/>
            <a:ext cx="401495" cy="401494"/>
          </a:xfrm>
          <a:prstGeom prst="ellipse">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2" name="Oval 6"/>
          <p:cNvSpPr/>
          <p:nvPr/>
        </p:nvSpPr>
        <p:spPr>
          <a:xfrm>
            <a:off x="5758083" y="3402831"/>
            <a:ext cx="401495" cy="401494"/>
          </a:xfrm>
          <a:prstGeom prst="ellipse">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3" name="矩形 72"/>
          <p:cNvSpPr/>
          <p:nvPr/>
        </p:nvSpPr>
        <p:spPr>
          <a:xfrm>
            <a:off x="718356" y="1868188"/>
            <a:ext cx="1960779" cy="57708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74" name="矩形 7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50127" y="1604338"/>
            <a:ext cx="2129008" cy="276999"/>
          </a:xfrm>
          <a:prstGeom prst="rect">
            <a:avLst/>
          </a:prstGeom>
        </p:spPr>
        <p:txBody>
          <a:bodyPr wrap="square">
            <a:spAutoFit/>
          </a:bodyPr>
          <a:lstStyle/>
          <a:p>
            <a:pPr lvl="0" algn="r" fontAlgn="base">
              <a:spcBef>
                <a:spcPct val="0"/>
              </a:spcBef>
              <a:spcAft>
                <a:spcPct val="0"/>
              </a:spcAft>
            </a:pPr>
            <a:r>
              <a:rPr lang="zh-CN" altLang="en-US" sz="1200">
                <a:solidFill>
                  <a:schemeClr val="accent1"/>
                </a:solidFill>
                <a:latin typeface="+mj-lt"/>
                <a:ea typeface="+mj-ea"/>
                <a:sym typeface="Calibri" panose="020F0502020204030204" pitchFamily="34" charset="0"/>
              </a:rPr>
              <a:t>市场分析</a:t>
            </a:r>
          </a:p>
        </p:txBody>
      </p:sp>
      <p:cxnSp>
        <p:nvCxnSpPr>
          <p:cNvPr id="75" name="直接连接符 74"/>
          <p:cNvCxnSpPr/>
          <p:nvPr/>
        </p:nvCxnSpPr>
        <p:spPr>
          <a:xfrm>
            <a:off x="2320512" y="1923689"/>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734609" y="3666681"/>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77" name="矩形 7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566380" y="3402831"/>
            <a:ext cx="2129008" cy="276999"/>
          </a:xfrm>
          <a:prstGeom prst="rect">
            <a:avLst/>
          </a:prstGeom>
        </p:spPr>
        <p:txBody>
          <a:bodyPr wrap="square">
            <a:spAutoFit/>
          </a:bodyPr>
          <a:lstStyle/>
          <a:p>
            <a:pPr lvl="0" algn="r" fontAlgn="base">
              <a:spcBef>
                <a:spcPct val="0"/>
              </a:spcBef>
              <a:spcAft>
                <a:spcPct val="0"/>
              </a:spcAft>
            </a:pPr>
            <a:r>
              <a:rPr lang="zh-CN" altLang="en-US" sz="1200">
                <a:solidFill>
                  <a:schemeClr val="accent1"/>
                </a:solidFill>
                <a:latin typeface="+mj-lt"/>
                <a:ea typeface="+mj-ea"/>
                <a:sym typeface="Calibri" panose="020F0502020204030204" pitchFamily="34" charset="0"/>
              </a:rPr>
              <a:t>市场分析</a:t>
            </a:r>
          </a:p>
        </p:txBody>
      </p:sp>
      <p:cxnSp>
        <p:nvCxnSpPr>
          <p:cNvPr id="78" name="直接连接符 77"/>
          <p:cNvCxnSpPr/>
          <p:nvPr/>
        </p:nvCxnSpPr>
        <p:spPr>
          <a:xfrm>
            <a:off x="2336765" y="372218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6232204" y="3705879"/>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80" name="矩形 7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232204" y="3428880"/>
            <a:ext cx="2129008"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市场分析</a:t>
            </a:r>
          </a:p>
        </p:txBody>
      </p:sp>
      <p:cxnSp>
        <p:nvCxnSpPr>
          <p:cNvPr id="81" name="直接连接符 80"/>
          <p:cNvCxnSpPr/>
          <p:nvPr/>
        </p:nvCxnSpPr>
        <p:spPr>
          <a:xfrm>
            <a:off x="6351913" y="3727048"/>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232204" y="1881337"/>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83" name="矩形 8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232204" y="1604338"/>
            <a:ext cx="2129008"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市场分析</a:t>
            </a:r>
          </a:p>
        </p:txBody>
      </p:sp>
      <p:cxnSp>
        <p:nvCxnSpPr>
          <p:cNvPr id="84" name="直接连接符 83"/>
          <p:cNvCxnSpPr/>
          <p:nvPr/>
        </p:nvCxnSpPr>
        <p:spPr>
          <a:xfrm>
            <a:off x="6351913" y="1902506"/>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707934" y="2354311"/>
            <a:ext cx="1960779" cy="57708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86" name="矩形 85"/>
          <p:cNvSpPr/>
          <p:nvPr/>
        </p:nvSpPr>
        <p:spPr>
          <a:xfrm>
            <a:off x="734609" y="4176880"/>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87" name="矩形 86"/>
          <p:cNvSpPr/>
          <p:nvPr/>
        </p:nvSpPr>
        <p:spPr>
          <a:xfrm>
            <a:off x="6232204" y="2346028"/>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88" name="矩形 87"/>
          <p:cNvSpPr/>
          <p:nvPr/>
        </p:nvSpPr>
        <p:spPr>
          <a:xfrm>
            <a:off x="6232204" y="4169576"/>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grpSp>
        <p:nvGrpSpPr>
          <p:cNvPr id="38" name="Group 35"/>
          <p:cNvGrpSpPr/>
          <p:nvPr/>
        </p:nvGrpSpPr>
        <p:grpSpPr>
          <a:xfrm>
            <a:off x="5864023" y="3523473"/>
            <a:ext cx="216761" cy="182406"/>
            <a:chOff x="4605338" y="3814763"/>
            <a:chExt cx="420688" cy="354013"/>
          </a:xfrm>
          <a:solidFill>
            <a:schemeClr val="bg1"/>
          </a:solidFill>
        </p:grpSpPr>
        <p:sp>
          <p:nvSpPr>
            <p:cNvPr id="39"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0"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1"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2"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3"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4"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5"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6"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7" name="Group 44"/>
          <p:cNvGrpSpPr/>
          <p:nvPr/>
        </p:nvGrpSpPr>
        <p:grpSpPr>
          <a:xfrm>
            <a:off x="2803210" y="3511965"/>
            <a:ext cx="184042" cy="210217"/>
            <a:chOff x="3789363" y="3787775"/>
            <a:chExt cx="357188" cy="407988"/>
          </a:xfrm>
          <a:solidFill>
            <a:schemeClr val="bg1"/>
          </a:solidFill>
        </p:grpSpPr>
        <p:sp>
          <p:nvSpPr>
            <p:cNvPr id="48"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9"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0"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1"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2"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3"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4"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5"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6"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7"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8"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9"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0"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1"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2"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3"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4"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5"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6"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7"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8"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0"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1"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92" name="Group 216"/>
          <p:cNvGrpSpPr/>
          <p:nvPr/>
        </p:nvGrpSpPr>
        <p:grpSpPr>
          <a:xfrm>
            <a:off x="2758320" y="1697619"/>
            <a:ext cx="231484" cy="187314"/>
            <a:chOff x="1209675" y="6354763"/>
            <a:chExt cx="449263" cy="363538"/>
          </a:xfrm>
          <a:solidFill>
            <a:schemeClr val="bg1"/>
          </a:solidFill>
        </p:grpSpPr>
        <p:sp>
          <p:nvSpPr>
            <p:cNvPr id="93"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4"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5"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6"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97" name="Group 242"/>
          <p:cNvGrpSpPr/>
          <p:nvPr/>
        </p:nvGrpSpPr>
        <p:grpSpPr>
          <a:xfrm>
            <a:off x="5845444" y="1710987"/>
            <a:ext cx="230666" cy="175863"/>
            <a:chOff x="2908300" y="2946400"/>
            <a:chExt cx="447675" cy="341313"/>
          </a:xfrm>
          <a:solidFill>
            <a:schemeClr val="bg1"/>
          </a:solidFill>
        </p:grpSpPr>
        <p:sp>
          <p:nvSpPr>
            <p:cNvPr id="98"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9"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2972" r="49649"/>
          <a:stretch>
            <a:fillRect/>
          </a:stretch>
        </p:blipFill>
        <p:spPr>
          <a:xfrm>
            <a:off x="6739200" y="1665512"/>
            <a:ext cx="1533600" cy="2735157"/>
          </a:xfrm>
          <a:prstGeom prst="rect">
            <a:avLst/>
          </a:prstGeom>
        </p:spPr>
      </p:pic>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smtClean="0">
                <a:solidFill>
                  <a:schemeClr val="accent1"/>
                </a:solidFill>
                <a:latin typeface="方正兰亭黑_GBK"/>
                <a:ea typeface="方正兰亭黑_GBK"/>
              </a:rPr>
              <a:t>行业痛点</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8693" y="1105274"/>
            <a:ext cx="1985875" cy="3879476"/>
          </a:xfrm>
          <a:prstGeom prst="rect">
            <a:avLst/>
          </a:prstGeom>
        </p:spPr>
      </p:pic>
      <p:grpSp>
        <p:nvGrpSpPr>
          <p:cNvPr id="37" name="组合 36"/>
          <p:cNvGrpSpPr/>
          <p:nvPr/>
        </p:nvGrpSpPr>
        <p:grpSpPr>
          <a:xfrm>
            <a:off x="426443" y="1340275"/>
            <a:ext cx="514780" cy="514780"/>
            <a:chOff x="6357074" y="1008628"/>
            <a:chExt cx="1676757" cy="1676757"/>
          </a:xfrm>
        </p:grpSpPr>
        <p:sp>
          <p:nvSpPr>
            <p:cNvPr id="38" name="椭圆 37"/>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lt"/>
              </a:endParaRPr>
            </a:p>
          </p:txBody>
        </p:sp>
        <p:sp>
          <p:nvSpPr>
            <p:cNvPr id="39" name="椭圆 38"/>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prstClr val="white"/>
                  </a:solidFill>
                  <a:latin typeface="+mj-lt"/>
                </a:rPr>
                <a:t>1</a:t>
              </a:r>
              <a:endParaRPr lang="zh-CN" altLang="en-US" sz="1050">
                <a:solidFill>
                  <a:prstClr val="white"/>
                </a:solidFill>
                <a:latin typeface="+mj-lt"/>
              </a:endParaRPr>
            </a:p>
          </p:txBody>
        </p:sp>
      </p:grpSp>
      <p:sp>
        <p:nvSpPr>
          <p:cNvPr id="40" name="矩形 39"/>
          <p:cNvSpPr/>
          <p:nvPr/>
        </p:nvSpPr>
        <p:spPr>
          <a:xfrm>
            <a:off x="947642" y="1630028"/>
            <a:ext cx="4084076" cy="50783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41" name="矩形 4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1396956"/>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行业痛点</a:t>
            </a:r>
            <a:endParaRPr lang="en-US" altLang="zh-CN" sz="1200">
              <a:solidFill>
                <a:schemeClr val="accent1"/>
              </a:solidFill>
              <a:latin typeface="方正兰亭黑_GBK"/>
              <a:ea typeface="方正兰亭黑_GBK"/>
            </a:endParaRPr>
          </a:p>
        </p:txBody>
      </p:sp>
      <p:cxnSp>
        <p:nvCxnSpPr>
          <p:cNvPr id="42" name="直接连接符 41"/>
          <p:cNvCxnSpPr/>
          <p:nvPr/>
        </p:nvCxnSpPr>
        <p:spPr>
          <a:xfrm>
            <a:off x="1051253" y="1673955"/>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6736" y="2207707"/>
            <a:ext cx="514780" cy="514780"/>
            <a:chOff x="6357074" y="1008628"/>
            <a:chExt cx="1676757" cy="1676757"/>
          </a:xfrm>
        </p:grpSpPr>
        <p:sp>
          <p:nvSpPr>
            <p:cNvPr id="44" name="椭圆 43"/>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lt"/>
              </a:endParaRPr>
            </a:p>
          </p:txBody>
        </p:sp>
        <p:sp>
          <p:nvSpPr>
            <p:cNvPr id="45" name="椭圆 44"/>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latin typeface="+mj-lt"/>
                </a:rPr>
                <a:t>2</a:t>
              </a:r>
              <a:endParaRPr lang="zh-CN" altLang="en-US">
                <a:solidFill>
                  <a:prstClr val="white"/>
                </a:solidFill>
                <a:latin typeface="+mj-lt"/>
              </a:endParaRPr>
            </a:p>
          </p:txBody>
        </p:sp>
      </p:grpSp>
      <p:sp>
        <p:nvSpPr>
          <p:cNvPr id="46" name="矩形 45"/>
          <p:cNvSpPr/>
          <p:nvPr/>
        </p:nvSpPr>
        <p:spPr>
          <a:xfrm>
            <a:off x="947642" y="2454246"/>
            <a:ext cx="4084076" cy="50783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47" name="矩形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222117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行业痛点</a:t>
            </a:r>
            <a:endParaRPr lang="en-US" altLang="zh-CN" sz="1200">
              <a:solidFill>
                <a:schemeClr val="accent1"/>
              </a:solidFill>
              <a:latin typeface="方正兰亭黑_GBK"/>
              <a:ea typeface="方正兰亭黑_GBK"/>
            </a:endParaRPr>
          </a:p>
        </p:txBody>
      </p:sp>
      <p:cxnSp>
        <p:nvCxnSpPr>
          <p:cNvPr id="48" name="直接连接符 47"/>
          <p:cNvCxnSpPr/>
          <p:nvPr/>
        </p:nvCxnSpPr>
        <p:spPr>
          <a:xfrm>
            <a:off x="1051253" y="249817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20024" y="3075139"/>
            <a:ext cx="514780" cy="514780"/>
            <a:chOff x="6357074" y="1008628"/>
            <a:chExt cx="1676757" cy="1676757"/>
          </a:xfrm>
        </p:grpSpPr>
        <p:sp>
          <p:nvSpPr>
            <p:cNvPr id="50" name="椭圆 49"/>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lt"/>
              </a:endParaRPr>
            </a:p>
          </p:txBody>
        </p:sp>
        <p:sp>
          <p:nvSpPr>
            <p:cNvPr id="51" name="椭圆 50"/>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latin typeface="+mj-lt"/>
                </a:rPr>
                <a:t>3</a:t>
              </a:r>
              <a:endParaRPr lang="zh-CN" altLang="en-US">
                <a:solidFill>
                  <a:prstClr val="white"/>
                </a:solidFill>
                <a:latin typeface="+mj-lt"/>
              </a:endParaRPr>
            </a:p>
          </p:txBody>
        </p:sp>
      </p:grpSp>
      <p:sp>
        <p:nvSpPr>
          <p:cNvPr id="52" name="矩形 51"/>
          <p:cNvSpPr/>
          <p:nvPr/>
        </p:nvSpPr>
        <p:spPr>
          <a:xfrm>
            <a:off x="947642" y="3326888"/>
            <a:ext cx="4084076" cy="50783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53" name="矩形 5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51867" y="3093816"/>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行业痛点</a:t>
            </a:r>
            <a:endParaRPr lang="en-US" altLang="zh-CN" sz="1200">
              <a:solidFill>
                <a:schemeClr val="accent1"/>
              </a:solidFill>
              <a:latin typeface="方正兰亭黑_GBK"/>
              <a:ea typeface="方正兰亭黑_GBK"/>
            </a:endParaRPr>
          </a:p>
        </p:txBody>
      </p:sp>
      <p:cxnSp>
        <p:nvCxnSpPr>
          <p:cNvPr id="54" name="直接连接符 53"/>
          <p:cNvCxnSpPr/>
          <p:nvPr/>
        </p:nvCxnSpPr>
        <p:spPr>
          <a:xfrm>
            <a:off x="1051253" y="3370815"/>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20024" y="3942570"/>
            <a:ext cx="514780" cy="514780"/>
            <a:chOff x="6357074" y="1008628"/>
            <a:chExt cx="1676757" cy="1676757"/>
          </a:xfrm>
        </p:grpSpPr>
        <p:sp>
          <p:nvSpPr>
            <p:cNvPr id="56" name="椭圆 55"/>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lt"/>
              </a:endParaRPr>
            </a:p>
          </p:txBody>
        </p:sp>
        <p:sp>
          <p:nvSpPr>
            <p:cNvPr id="57" name="椭圆 56"/>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latin typeface="+mj-lt"/>
                </a:rPr>
                <a:t>4</a:t>
              </a:r>
              <a:endParaRPr lang="zh-CN" altLang="en-US">
                <a:solidFill>
                  <a:prstClr val="white"/>
                </a:solidFill>
                <a:latin typeface="+mj-lt"/>
              </a:endParaRPr>
            </a:p>
          </p:txBody>
        </p:sp>
      </p:grpSp>
      <p:sp>
        <p:nvSpPr>
          <p:cNvPr id="58" name="矩形 57"/>
          <p:cNvSpPr/>
          <p:nvPr/>
        </p:nvSpPr>
        <p:spPr>
          <a:xfrm>
            <a:off x="941223" y="4232323"/>
            <a:ext cx="4084076" cy="50783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59" name="矩形 5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45448" y="3999251"/>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行业痛点</a:t>
            </a:r>
            <a:endParaRPr lang="en-US" altLang="zh-CN" sz="1200">
              <a:solidFill>
                <a:schemeClr val="accent1"/>
              </a:solidFill>
              <a:latin typeface="方正兰亭黑_GBK"/>
              <a:ea typeface="方正兰亭黑_GBK"/>
            </a:endParaRPr>
          </a:p>
        </p:txBody>
      </p:sp>
      <p:cxnSp>
        <p:nvCxnSpPr>
          <p:cNvPr id="60" name="直接连接符 59"/>
          <p:cNvCxnSpPr/>
          <p:nvPr/>
        </p:nvCxnSpPr>
        <p:spPr>
          <a:xfrm>
            <a:off x="1044834" y="427625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smtClean="0">
                <a:solidFill>
                  <a:schemeClr val="accent1"/>
                </a:solidFill>
                <a:latin typeface="方正兰亭黑_GBK"/>
                <a:ea typeface="方正兰亭黑_GBK"/>
              </a:rPr>
              <a:t>解决方式</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grpSp>
        <p:nvGrpSpPr>
          <p:cNvPr id="31" name="组合 30"/>
          <p:cNvGrpSpPr/>
          <p:nvPr/>
        </p:nvGrpSpPr>
        <p:grpSpPr>
          <a:xfrm>
            <a:off x="343087" y="1457138"/>
            <a:ext cx="3119438" cy="2992438"/>
            <a:chOff x="3011488" y="1708150"/>
            <a:chExt cx="3119438" cy="2992438"/>
          </a:xfrm>
        </p:grpSpPr>
        <p:sp>
          <p:nvSpPr>
            <p:cNvPr id="32" name="AutoShape 3"/>
            <p:cNvSpPr>
              <a:spLocks noChangeAspect="1" noChangeArrowheads="1" noTextEdit="1"/>
            </p:cNvSpPr>
            <p:nvPr/>
          </p:nvSpPr>
          <p:spPr bwMode="auto">
            <a:xfrm>
              <a:off x="3019425" y="1708150"/>
              <a:ext cx="31051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Freeform 5"/>
            <p:cNvSpPr/>
            <p:nvPr/>
          </p:nvSpPr>
          <p:spPr bwMode="auto">
            <a:xfrm>
              <a:off x="4249738" y="4478338"/>
              <a:ext cx="677863" cy="222250"/>
            </a:xfrm>
            <a:custGeom>
              <a:avLst/>
              <a:gdLst>
                <a:gd name="T0" fmla="*/ 466 w 466"/>
                <a:gd name="T1" fmla="*/ 0 h 153"/>
                <a:gd name="T2" fmla="*/ 233 w 466"/>
                <a:gd name="T3" fmla="*/ 153 h 153"/>
                <a:gd name="T4" fmla="*/ 0 w 466"/>
                <a:gd name="T5" fmla="*/ 0 h 153"/>
                <a:gd name="T6" fmla="*/ 466 w 466"/>
                <a:gd name="T7" fmla="*/ 0 h 153"/>
              </a:gdLst>
              <a:ahLst/>
              <a:cxnLst>
                <a:cxn ang="0">
                  <a:pos x="T0" y="T1"/>
                </a:cxn>
                <a:cxn ang="0">
                  <a:pos x="T2" y="T3"/>
                </a:cxn>
                <a:cxn ang="0">
                  <a:pos x="T4" y="T5"/>
                </a:cxn>
                <a:cxn ang="0">
                  <a:pos x="T6" y="T7"/>
                </a:cxn>
              </a:cxnLst>
              <a:rect l="0" t="0" r="r" b="b"/>
              <a:pathLst>
                <a:path w="466" h="153">
                  <a:moveTo>
                    <a:pt x="466" y="0"/>
                  </a:moveTo>
                  <a:cubicBezTo>
                    <a:pt x="466" y="84"/>
                    <a:pt x="362" y="153"/>
                    <a:pt x="233" y="153"/>
                  </a:cubicBezTo>
                  <a:cubicBezTo>
                    <a:pt x="104" y="153"/>
                    <a:pt x="0" y="84"/>
                    <a:pt x="0" y="0"/>
                  </a:cubicBezTo>
                  <a:cubicBezTo>
                    <a:pt x="230" y="0"/>
                    <a:pt x="227" y="0"/>
                    <a:pt x="466"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p:nvPr/>
          </p:nvSpPr>
          <p:spPr bwMode="auto">
            <a:xfrm>
              <a:off x="5419725" y="3686175"/>
              <a:ext cx="501650" cy="369888"/>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7"/>
            <p:cNvSpPr/>
            <p:nvPr/>
          </p:nvSpPr>
          <p:spPr bwMode="auto">
            <a:xfrm>
              <a:off x="5586413" y="2901950"/>
              <a:ext cx="544513" cy="238125"/>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5"/>
                    <a:pt x="326" y="110"/>
                  </a:cubicBezTo>
                  <a:cubicBezTo>
                    <a:pt x="69" y="163"/>
                    <a:pt x="69" y="163"/>
                    <a:pt x="69" y="163"/>
                  </a:cubicBezTo>
                  <a:cubicBezTo>
                    <a:pt x="65" y="163"/>
                    <a:pt x="62" y="164"/>
                    <a:pt x="58" y="164"/>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8"/>
            <p:cNvSpPr/>
            <p:nvPr/>
          </p:nvSpPr>
          <p:spPr bwMode="auto">
            <a:xfrm>
              <a:off x="5202238" y="1987550"/>
              <a:ext cx="387350" cy="484188"/>
            </a:xfrm>
            <a:custGeom>
              <a:avLst/>
              <a:gdLst>
                <a:gd name="T0" fmla="*/ 60 w 266"/>
                <a:gd name="T1" fmla="*/ 333 h 333"/>
                <a:gd name="T2" fmla="*/ 31 w 266"/>
                <a:gd name="T3" fmla="*/ 324 h 333"/>
                <a:gd name="T4" fmla="*/ 16 w 266"/>
                <a:gd name="T5" fmla="*/ 250 h 333"/>
                <a:gd name="T6" fmla="*/ 161 w 266"/>
                <a:gd name="T7" fmla="*/ 31 h 333"/>
                <a:gd name="T8" fmla="*/ 235 w 266"/>
                <a:gd name="T9" fmla="*/ 16 h 333"/>
                <a:gd name="T10" fmla="*/ 250 w 266"/>
                <a:gd name="T11" fmla="*/ 90 h 333"/>
                <a:gd name="T12" fmla="*/ 105 w 266"/>
                <a:gd name="T13" fmla="*/ 309 h 333"/>
                <a:gd name="T14" fmla="*/ 60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60" y="333"/>
                  </a:moveTo>
                  <a:cubicBezTo>
                    <a:pt x="50" y="333"/>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3"/>
                    <a:pt x="60" y="33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9"/>
            <p:cNvSpPr/>
            <p:nvPr/>
          </p:nvSpPr>
          <p:spPr bwMode="auto">
            <a:xfrm>
              <a:off x="4508500" y="1708150"/>
              <a:ext cx="158750" cy="538163"/>
            </a:xfrm>
            <a:custGeom>
              <a:avLst/>
              <a:gdLst>
                <a:gd name="T0" fmla="*/ 56 w 109"/>
                <a:gd name="T1" fmla="*/ 370 h 370"/>
                <a:gd name="T2" fmla="*/ 2 w 109"/>
                <a:gd name="T3" fmla="*/ 317 h 370"/>
                <a:gd name="T4" fmla="*/ 0 w 109"/>
                <a:gd name="T5" fmla="*/ 54 h 370"/>
                <a:gd name="T6" fmla="*/ 53 w 109"/>
                <a:gd name="T7" fmla="*/ 1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1"/>
                  </a:cubicBezTo>
                  <a:cubicBezTo>
                    <a:pt x="82" y="0"/>
                    <a:pt x="106" y="24"/>
                    <a:pt x="106" y="53"/>
                  </a:cubicBezTo>
                  <a:cubicBezTo>
                    <a:pt x="109" y="316"/>
                    <a:pt x="109" y="316"/>
                    <a:pt x="109" y="316"/>
                  </a:cubicBezTo>
                  <a:cubicBezTo>
                    <a:pt x="109" y="345"/>
                    <a:pt x="85" y="369"/>
                    <a:pt x="56" y="370"/>
                  </a:cubicBezTo>
                  <a:cubicBezTo>
                    <a:pt x="56" y="370"/>
                    <a:pt x="56" y="370"/>
                    <a:pt x="56" y="370"/>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Freeform 10"/>
            <p:cNvSpPr/>
            <p:nvPr/>
          </p:nvSpPr>
          <p:spPr bwMode="auto">
            <a:xfrm>
              <a:off x="3221038" y="3683000"/>
              <a:ext cx="500063" cy="369888"/>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5"/>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11"/>
            <p:cNvSpPr/>
            <p:nvPr/>
          </p:nvSpPr>
          <p:spPr bwMode="auto">
            <a:xfrm>
              <a:off x="3011488" y="2900363"/>
              <a:ext cx="544513" cy="236538"/>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4"/>
                    <a:pt x="374" y="92"/>
                    <a:pt x="368" y="120"/>
                  </a:cubicBezTo>
                  <a:cubicBezTo>
                    <a:pt x="363" y="146"/>
                    <a:pt x="341" y="163"/>
                    <a:pt x="316" y="16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12"/>
            <p:cNvSpPr/>
            <p:nvPr/>
          </p:nvSpPr>
          <p:spPr bwMode="auto">
            <a:xfrm>
              <a:off x="3552825" y="1984375"/>
              <a:ext cx="387350" cy="485775"/>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8" y="333"/>
                    <a:pt x="172" y="325"/>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Freeform 13"/>
            <p:cNvSpPr>
              <a:spLocks noEditPoints="1"/>
            </p:cNvSpPr>
            <p:nvPr/>
          </p:nvSpPr>
          <p:spPr bwMode="auto">
            <a:xfrm>
              <a:off x="3700463" y="2392363"/>
              <a:ext cx="1755775" cy="2144713"/>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3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3"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Oval 14"/>
            <p:cNvSpPr>
              <a:spLocks noChangeArrowheads="1"/>
            </p:cNvSpPr>
            <p:nvPr/>
          </p:nvSpPr>
          <p:spPr bwMode="auto">
            <a:xfrm>
              <a:off x="4041775" y="2713038"/>
              <a:ext cx="1122363" cy="11207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Oval 15"/>
            <p:cNvSpPr>
              <a:spLocks noChangeArrowheads="1"/>
            </p:cNvSpPr>
            <p:nvPr/>
          </p:nvSpPr>
          <p:spPr bwMode="auto">
            <a:xfrm>
              <a:off x="4152900" y="2824163"/>
              <a:ext cx="900113"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16"/>
            <p:cNvSpPr>
              <a:spLocks noChangeArrowheads="1"/>
            </p:cNvSpPr>
            <p:nvPr/>
          </p:nvSpPr>
          <p:spPr bwMode="auto">
            <a:xfrm>
              <a:off x="4249738" y="2921000"/>
              <a:ext cx="708025" cy="70643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Oval 17"/>
            <p:cNvSpPr>
              <a:spLocks noChangeArrowheads="1"/>
            </p:cNvSpPr>
            <p:nvPr/>
          </p:nvSpPr>
          <p:spPr bwMode="auto">
            <a:xfrm>
              <a:off x="4354513" y="3024188"/>
              <a:ext cx="498475" cy="4984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18"/>
            <p:cNvSpPr>
              <a:spLocks noChangeArrowheads="1"/>
            </p:cNvSpPr>
            <p:nvPr/>
          </p:nvSpPr>
          <p:spPr bwMode="auto">
            <a:xfrm>
              <a:off x="4448175" y="3116263"/>
              <a:ext cx="311150" cy="31432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Oval 19"/>
            <p:cNvSpPr>
              <a:spLocks noChangeArrowheads="1"/>
            </p:cNvSpPr>
            <p:nvPr/>
          </p:nvSpPr>
          <p:spPr bwMode="auto">
            <a:xfrm>
              <a:off x="4545013" y="3216275"/>
              <a:ext cx="117475" cy="1158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0"/>
            <p:cNvSpPr/>
            <p:nvPr/>
          </p:nvSpPr>
          <p:spPr bwMode="auto">
            <a:xfrm>
              <a:off x="4603750" y="2617788"/>
              <a:ext cx="661988" cy="663575"/>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 name="T20" fmla="*/ 286 w 417"/>
                <a:gd name="T21" fmla="*/ 149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lnTo>
                    <a:pt x="286" y="149"/>
                  </a:lnTo>
                  <a:close/>
                </a:path>
              </a:pathLst>
            </a:cu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Freeform 21"/>
            <p:cNvSpPr/>
            <p:nvPr/>
          </p:nvSpPr>
          <p:spPr bwMode="auto">
            <a:xfrm>
              <a:off x="4603750" y="2617788"/>
              <a:ext cx="661988" cy="663575"/>
            </a:xfrm>
            <a:custGeom>
              <a:avLst/>
              <a:gdLst>
                <a:gd name="T0" fmla="*/ 286 w 417"/>
                <a:gd name="T1" fmla="*/ 149 h 418"/>
                <a:gd name="T2" fmla="*/ 330 w 417"/>
                <a:gd name="T3" fmla="*/ 149 h 418"/>
                <a:gd name="T4" fmla="*/ 417 w 417"/>
                <a:gd name="T5" fmla="*/ 61 h 418"/>
                <a:gd name="T6" fmla="*/ 357 w 417"/>
                <a:gd name="T7" fmla="*/ 61 h 418"/>
                <a:gd name="T8" fmla="*/ 355 w 417"/>
                <a:gd name="T9" fmla="*/ 0 h 418"/>
                <a:gd name="T10" fmla="*/ 267 w 417"/>
                <a:gd name="T11" fmla="*/ 87 h 418"/>
                <a:gd name="T12" fmla="*/ 269 w 417"/>
                <a:gd name="T13" fmla="*/ 134 h 418"/>
                <a:gd name="T14" fmla="*/ 0 w 417"/>
                <a:gd name="T15" fmla="*/ 397 h 418"/>
                <a:gd name="T16" fmla="*/ 0 w 417"/>
                <a:gd name="T17" fmla="*/ 418 h 418"/>
                <a:gd name="T18" fmla="*/ 23 w 417"/>
                <a:gd name="T19"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18">
                  <a:moveTo>
                    <a:pt x="286" y="149"/>
                  </a:moveTo>
                  <a:lnTo>
                    <a:pt x="330" y="149"/>
                  </a:lnTo>
                  <a:lnTo>
                    <a:pt x="417" y="61"/>
                  </a:lnTo>
                  <a:lnTo>
                    <a:pt x="357" y="61"/>
                  </a:lnTo>
                  <a:lnTo>
                    <a:pt x="355" y="0"/>
                  </a:lnTo>
                  <a:lnTo>
                    <a:pt x="267" y="87"/>
                  </a:lnTo>
                  <a:lnTo>
                    <a:pt x="269" y="134"/>
                  </a:lnTo>
                  <a:lnTo>
                    <a:pt x="0" y="397"/>
                  </a:lnTo>
                  <a:lnTo>
                    <a:pt x="0" y="418"/>
                  </a:lnTo>
                  <a:lnTo>
                    <a:pt x="23"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4" name="组合 73"/>
          <p:cNvGrpSpPr/>
          <p:nvPr/>
        </p:nvGrpSpPr>
        <p:grpSpPr>
          <a:xfrm>
            <a:off x="3596995" y="1843472"/>
            <a:ext cx="514780" cy="514780"/>
            <a:chOff x="6357074" y="1008628"/>
            <a:chExt cx="1676757" cy="1676757"/>
          </a:xfrm>
        </p:grpSpPr>
        <p:sp>
          <p:nvSpPr>
            <p:cNvPr id="75" name="椭圆 7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椭圆 75"/>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7" name="矩形 76"/>
          <p:cNvSpPr/>
          <p:nvPr/>
        </p:nvSpPr>
        <p:spPr>
          <a:xfrm>
            <a:off x="4136622" y="2133225"/>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78" name="矩形 7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4122419" y="1900153"/>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解决方式</a:t>
            </a:r>
            <a:endParaRPr lang="en-US" altLang="zh-CN" sz="1200">
              <a:solidFill>
                <a:schemeClr val="accent1"/>
              </a:solidFill>
              <a:latin typeface="方正兰亭黑_GBK"/>
              <a:ea typeface="方正兰亭黑_GBK"/>
            </a:endParaRPr>
          </a:p>
        </p:txBody>
      </p:sp>
      <p:cxnSp>
        <p:nvCxnSpPr>
          <p:cNvPr id="79" name="直接连接符 78"/>
          <p:cNvCxnSpPr/>
          <p:nvPr/>
        </p:nvCxnSpPr>
        <p:spPr>
          <a:xfrm>
            <a:off x="4221805" y="217715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6306484" y="1765965"/>
            <a:ext cx="514780" cy="514780"/>
            <a:chOff x="6357074" y="1008628"/>
            <a:chExt cx="1676757" cy="1676757"/>
          </a:xfrm>
        </p:grpSpPr>
        <p:sp>
          <p:nvSpPr>
            <p:cNvPr id="93" name="椭圆 92"/>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椭圆 93"/>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5" name="矩形 94"/>
          <p:cNvSpPr/>
          <p:nvPr/>
        </p:nvSpPr>
        <p:spPr>
          <a:xfrm>
            <a:off x="6846111" y="2133225"/>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96" name="矩形 9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831908" y="1900153"/>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解决方式</a:t>
            </a:r>
            <a:endParaRPr lang="en-US" altLang="zh-CN" sz="1200">
              <a:solidFill>
                <a:schemeClr val="accent1"/>
              </a:solidFill>
              <a:latin typeface="方正兰亭黑_GBK"/>
              <a:ea typeface="方正兰亭黑_GBK"/>
            </a:endParaRPr>
          </a:p>
        </p:txBody>
      </p:sp>
      <p:cxnSp>
        <p:nvCxnSpPr>
          <p:cNvPr id="97" name="直接连接符 96"/>
          <p:cNvCxnSpPr/>
          <p:nvPr/>
        </p:nvCxnSpPr>
        <p:spPr>
          <a:xfrm>
            <a:off x="6931294" y="2177152"/>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3567299" y="3181923"/>
            <a:ext cx="514780" cy="514780"/>
            <a:chOff x="6357074" y="1008628"/>
            <a:chExt cx="1676757" cy="1676757"/>
          </a:xfrm>
        </p:grpSpPr>
        <p:sp>
          <p:nvSpPr>
            <p:cNvPr id="99" name="椭圆 98"/>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1" name="矩形 100"/>
          <p:cNvSpPr/>
          <p:nvPr/>
        </p:nvSpPr>
        <p:spPr>
          <a:xfrm>
            <a:off x="4088498" y="3471676"/>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102" name="矩形 10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4092723" y="323860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解决方式</a:t>
            </a:r>
            <a:endParaRPr lang="en-US" altLang="zh-CN" sz="1200">
              <a:solidFill>
                <a:schemeClr val="accent1"/>
              </a:solidFill>
              <a:latin typeface="方正兰亭黑_GBK"/>
              <a:ea typeface="方正兰亭黑_GBK"/>
            </a:endParaRPr>
          </a:p>
        </p:txBody>
      </p:sp>
      <p:cxnSp>
        <p:nvCxnSpPr>
          <p:cNvPr id="103" name="直接连接符 102"/>
          <p:cNvCxnSpPr/>
          <p:nvPr/>
        </p:nvCxnSpPr>
        <p:spPr>
          <a:xfrm>
            <a:off x="4192109" y="351560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4" name="组合 103"/>
          <p:cNvGrpSpPr/>
          <p:nvPr/>
        </p:nvGrpSpPr>
        <p:grpSpPr>
          <a:xfrm>
            <a:off x="6300065" y="3138559"/>
            <a:ext cx="514780" cy="514780"/>
            <a:chOff x="6357074" y="1008628"/>
            <a:chExt cx="1676757" cy="1676757"/>
          </a:xfrm>
        </p:grpSpPr>
        <p:sp>
          <p:nvSpPr>
            <p:cNvPr id="105" name="椭圆 104"/>
            <p:cNvSpPr/>
            <p:nvPr/>
          </p:nvSpPr>
          <p:spPr>
            <a:xfrm>
              <a:off x="6357074" y="1008628"/>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6" name="椭圆 105"/>
            <p:cNvSpPr/>
            <p:nvPr/>
          </p:nvSpPr>
          <p:spPr>
            <a:xfrm>
              <a:off x="6552150" y="1193250"/>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7" name="矩形 106"/>
          <p:cNvSpPr/>
          <p:nvPr/>
        </p:nvSpPr>
        <p:spPr>
          <a:xfrm>
            <a:off x="6821264" y="3471676"/>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108" name="矩形 10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825489" y="323860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解决方式</a:t>
            </a:r>
            <a:endParaRPr lang="en-US" altLang="zh-CN" sz="1200">
              <a:solidFill>
                <a:schemeClr val="accent1"/>
              </a:solidFill>
              <a:latin typeface="方正兰亭黑_GBK"/>
              <a:ea typeface="方正兰亭黑_GBK"/>
            </a:endParaRPr>
          </a:p>
        </p:txBody>
      </p:sp>
      <p:cxnSp>
        <p:nvCxnSpPr>
          <p:cNvPr id="109" name="直接连接符 108"/>
          <p:cNvCxnSpPr/>
          <p:nvPr/>
        </p:nvCxnSpPr>
        <p:spPr>
          <a:xfrm>
            <a:off x="6924875" y="351560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AutoShape 59"/>
          <p:cNvSpPr/>
          <p:nvPr/>
        </p:nvSpPr>
        <p:spPr bwMode="auto">
          <a:xfrm>
            <a:off x="3690698" y="3326107"/>
            <a:ext cx="227413" cy="2264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0" name="Group 112"/>
          <p:cNvGrpSpPr/>
          <p:nvPr/>
        </p:nvGrpSpPr>
        <p:grpSpPr>
          <a:xfrm>
            <a:off x="6453966" y="3302894"/>
            <a:ext cx="227044" cy="212709"/>
            <a:chOff x="5368132" y="3540125"/>
            <a:chExt cx="465138" cy="435769"/>
          </a:xfrm>
          <a:solidFill>
            <a:schemeClr val="bg1"/>
          </a:solidFill>
        </p:grpSpPr>
        <p:sp>
          <p:nvSpPr>
            <p:cNvPr id="5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53" name="AutoShape 112"/>
          <p:cNvSpPr/>
          <p:nvPr/>
        </p:nvSpPr>
        <p:spPr bwMode="auto">
          <a:xfrm>
            <a:off x="6453409" y="1906814"/>
            <a:ext cx="227413" cy="22641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4" name="组合 53"/>
          <p:cNvGrpSpPr/>
          <p:nvPr/>
        </p:nvGrpSpPr>
        <p:grpSpPr>
          <a:xfrm>
            <a:off x="3743041" y="1987534"/>
            <a:ext cx="226657" cy="226657"/>
            <a:chOff x="2473104" y="2145028"/>
            <a:chExt cx="359165" cy="359165"/>
          </a:xfrm>
          <a:solidFill>
            <a:schemeClr val="bg1"/>
          </a:solidFill>
        </p:grpSpPr>
        <p:sp>
          <p:nvSpPr>
            <p:cNvPr id="5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smtClean="0">
                <a:solidFill>
                  <a:schemeClr val="accent1"/>
                </a:solidFill>
                <a:latin typeface="方正兰亭黑_GBK"/>
                <a:ea typeface="方正兰亭黑_GBK"/>
              </a:rPr>
              <a:t>同行竞争分析</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sp>
        <p:nvSpPr>
          <p:cNvPr id="5" name="空心弧 4"/>
          <p:cNvSpPr/>
          <p:nvPr/>
        </p:nvSpPr>
        <p:spPr>
          <a:xfrm>
            <a:off x="3374167" y="1788220"/>
            <a:ext cx="2395664" cy="2395664"/>
          </a:xfrm>
          <a:prstGeom prst="blockArc">
            <a:avLst>
              <a:gd name="adj1" fmla="val 10800000"/>
              <a:gd name="adj2" fmla="val 16200000"/>
              <a:gd name="adj3" fmla="val 4642"/>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空心弧 5"/>
          <p:cNvSpPr/>
          <p:nvPr/>
        </p:nvSpPr>
        <p:spPr>
          <a:xfrm>
            <a:off x="3374167" y="1788220"/>
            <a:ext cx="2395664" cy="2395664"/>
          </a:xfrm>
          <a:prstGeom prst="blockArc">
            <a:avLst>
              <a:gd name="adj1" fmla="val 5400000"/>
              <a:gd name="adj2" fmla="val 10800000"/>
              <a:gd name="adj3" fmla="val 4642"/>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空心弧 6"/>
          <p:cNvSpPr/>
          <p:nvPr/>
        </p:nvSpPr>
        <p:spPr>
          <a:xfrm>
            <a:off x="3374167" y="1788220"/>
            <a:ext cx="2395664" cy="2395664"/>
          </a:xfrm>
          <a:prstGeom prst="blockArc">
            <a:avLst>
              <a:gd name="adj1" fmla="val 0"/>
              <a:gd name="adj2" fmla="val 5400000"/>
              <a:gd name="adj3" fmla="val 4642"/>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空心弧 7"/>
          <p:cNvSpPr/>
          <p:nvPr/>
        </p:nvSpPr>
        <p:spPr>
          <a:xfrm>
            <a:off x="3374167" y="1788220"/>
            <a:ext cx="2395664" cy="2395664"/>
          </a:xfrm>
          <a:prstGeom prst="blockArc">
            <a:avLst>
              <a:gd name="adj1" fmla="val 16200000"/>
              <a:gd name="adj2" fmla="val 0"/>
              <a:gd name="adj3" fmla="val 4642"/>
            </a:avLst>
          </a:prstGeom>
          <a:solidFill>
            <a:schemeClr val="tx1">
              <a:lumMod val="75000"/>
              <a:lumOff val="2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任意多边形 8"/>
          <p:cNvSpPr/>
          <p:nvPr/>
        </p:nvSpPr>
        <p:spPr>
          <a:xfrm>
            <a:off x="4020433" y="2434486"/>
            <a:ext cx="1103132" cy="1103132"/>
          </a:xfrm>
          <a:custGeom>
            <a:avLst/>
            <a:gdLst>
              <a:gd name="connsiteX0" fmla="*/ 0 w 1439167"/>
              <a:gd name="connsiteY0" fmla="*/ 719584 h 1439167"/>
              <a:gd name="connsiteX1" fmla="*/ 719584 w 1439167"/>
              <a:gd name="connsiteY1" fmla="*/ 0 h 1439167"/>
              <a:gd name="connsiteX2" fmla="*/ 1439168 w 1439167"/>
              <a:gd name="connsiteY2" fmla="*/ 719584 h 1439167"/>
              <a:gd name="connsiteX3" fmla="*/ 719584 w 1439167"/>
              <a:gd name="connsiteY3" fmla="*/ 1439168 h 1439167"/>
              <a:gd name="connsiteX4" fmla="*/ 0 w 1439167"/>
              <a:gd name="connsiteY4" fmla="*/ 719584 h 143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67" h="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4185903" y="1429922"/>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rPr>
              <a:t>LOGO</a:t>
            </a:r>
            <a:endParaRPr lang="zh-CN" altLang="en-US">
              <a:solidFill>
                <a:prstClr val="white"/>
              </a:solidFill>
            </a:endParaRPr>
          </a:p>
        </p:txBody>
      </p:sp>
      <p:sp>
        <p:nvSpPr>
          <p:cNvPr id="14" name="任意多边形 13"/>
          <p:cNvSpPr/>
          <p:nvPr/>
        </p:nvSpPr>
        <p:spPr>
          <a:xfrm>
            <a:off x="5355935" y="2599956"/>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rPr>
              <a:t>LOGO</a:t>
            </a:r>
            <a:endParaRPr lang="zh-CN" altLang="en-US">
              <a:solidFill>
                <a:prstClr val="white"/>
              </a:solidFill>
            </a:endParaRPr>
          </a:p>
        </p:txBody>
      </p:sp>
      <p:sp>
        <p:nvSpPr>
          <p:cNvPr id="15" name="任意多边形 14"/>
          <p:cNvSpPr/>
          <p:nvPr/>
        </p:nvSpPr>
        <p:spPr>
          <a:xfrm>
            <a:off x="4185903" y="3769988"/>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rPr>
              <a:t>LOGO</a:t>
            </a:r>
            <a:endParaRPr lang="zh-CN" altLang="en-US">
              <a:solidFill>
                <a:prstClr val="white"/>
              </a:solidFill>
            </a:endParaRPr>
          </a:p>
        </p:txBody>
      </p:sp>
      <p:sp>
        <p:nvSpPr>
          <p:cNvPr id="16" name="任意多边形 15"/>
          <p:cNvSpPr/>
          <p:nvPr/>
        </p:nvSpPr>
        <p:spPr>
          <a:xfrm>
            <a:off x="3015869" y="2599956"/>
            <a:ext cx="772193" cy="772193"/>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rPr>
              <a:t>LOGO</a:t>
            </a:r>
            <a:endParaRPr lang="zh-CN" altLang="en-US">
              <a:solidFill>
                <a:prstClr val="white"/>
              </a:solidFill>
            </a:endParaRPr>
          </a:p>
        </p:txBody>
      </p:sp>
      <p:sp>
        <p:nvSpPr>
          <p:cNvPr id="80" name="矩形 79"/>
          <p:cNvSpPr/>
          <p:nvPr/>
        </p:nvSpPr>
        <p:spPr>
          <a:xfrm>
            <a:off x="6128128" y="1788220"/>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81" name="矩形 8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13925" y="1555148"/>
            <a:ext cx="1736053" cy="276999"/>
          </a:xfrm>
          <a:prstGeom prst="rect">
            <a:avLst/>
          </a:prstGeom>
        </p:spPr>
        <p:txBody>
          <a:bodyPr wrap="square">
            <a:spAutoFit/>
          </a:bodyPr>
          <a:lstStyle/>
          <a:p>
            <a:pPr fontAlgn="base">
              <a:spcBef>
                <a:spcPct val="0"/>
              </a:spcBef>
              <a:spcAft>
                <a:spcPct val="0"/>
              </a:spcAft>
              <a:defRPr/>
            </a:pPr>
            <a:r>
              <a:rPr lang="zh-CN" altLang="en-US" sz="1200" smtClean="0">
                <a:solidFill>
                  <a:schemeClr val="accent1"/>
                </a:solidFill>
                <a:latin typeface="方正兰亭黑_GBK"/>
                <a:ea typeface="方正兰亭黑_GBK"/>
              </a:rPr>
              <a:t>竞争者</a:t>
            </a:r>
            <a:r>
              <a:rPr lang="en-US" altLang="zh-CN" sz="1200">
                <a:solidFill>
                  <a:schemeClr val="accent1"/>
                </a:solidFill>
                <a:latin typeface="方正兰亭黑_GBK"/>
                <a:ea typeface="方正兰亭黑_GBK"/>
              </a:rPr>
              <a:t>B</a:t>
            </a:r>
          </a:p>
        </p:txBody>
      </p:sp>
      <p:cxnSp>
        <p:nvCxnSpPr>
          <p:cNvPr id="82" name="直接连接符 81"/>
          <p:cNvCxnSpPr/>
          <p:nvPr/>
        </p:nvCxnSpPr>
        <p:spPr>
          <a:xfrm>
            <a:off x="6213311" y="183214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6126889" y="3840582"/>
            <a:ext cx="222975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84" name="矩形 8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12686" y="3607510"/>
            <a:ext cx="1736053" cy="276999"/>
          </a:xfrm>
          <a:prstGeom prst="rect">
            <a:avLst/>
          </a:prstGeom>
        </p:spPr>
        <p:txBody>
          <a:bodyPr wrap="square">
            <a:spAutoFit/>
          </a:bodyPr>
          <a:lstStyle/>
          <a:p>
            <a:pPr fontAlgn="base">
              <a:spcBef>
                <a:spcPct val="0"/>
              </a:spcBef>
              <a:spcAft>
                <a:spcPct val="0"/>
              </a:spcAft>
              <a:defRPr/>
            </a:pPr>
            <a:r>
              <a:rPr lang="zh-CN" altLang="en-US" sz="1200" smtClean="0">
                <a:solidFill>
                  <a:schemeClr val="accent1"/>
                </a:solidFill>
                <a:latin typeface="方正兰亭黑_GBK"/>
                <a:ea typeface="方正兰亭黑_GBK"/>
              </a:rPr>
              <a:t>竞争者</a:t>
            </a:r>
            <a:r>
              <a:rPr lang="en-US" altLang="zh-CN" sz="1200" smtClean="0">
                <a:solidFill>
                  <a:schemeClr val="accent1"/>
                </a:solidFill>
                <a:latin typeface="方正兰亭黑_GBK"/>
                <a:ea typeface="方正兰亭黑_GBK"/>
              </a:rPr>
              <a:t>D</a:t>
            </a:r>
            <a:endParaRPr lang="en-US" altLang="zh-CN" sz="1200">
              <a:solidFill>
                <a:schemeClr val="accent1"/>
              </a:solidFill>
              <a:latin typeface="方正兰亭黑_GBK"/>
              <a:ea typeface="方正兰亭黑_GBK"/>
            </a:endParaRPr>
          </a:p>
        </p:txBody>
      </p:sp>
      <p:cxnSp>
        <p:nvCxnSpPr>
          <p:cNvPr id="85" name="直接连接符 84"/>
          <p:cNvCxnSpPr/>
          <p:nvPr/>
        </p:nvCxnSpPr>
        <p:spPr>
          <a:xfrm>
            <a:off x="6212072" y="3884509"/>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31446" y="1788220"/>
            <a:ext cx="2229752" cy="715581"/>
          </a:xfrm>
          <a:prstGeom prst="rect">
            <a:avLst/>
          </a:prstGeom>
        </p:spPr>
        <p:txBody>
          <a:bodyPr wrap="square">
            <a:spAutoFit/>
          </a:bodyPr>
          <a:lstStyle/>
          <a:p>
            <a:pPr algn="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87" name="矩形 8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225145" y="1555148"/>
            <a:ext cx="1736053" cy="276999"/>
          </a:xfrm>
          <a:prstGeom prst="rect">
            <a:avLst/>
          </a:prstGeom>
        </p:spPr>
        <p:txBody>
          <a:bodyPr wrap="square">
            <a:spAutoFit/>
          </a:bodyPr>
          <a:lstStyle/>
          <a:p>
            <a:pPr algn="r" fontAlgn="base">
              <a:spcBef>
                <a:spcPct val="0"/>
              </a:spcBef>
              <a:spcAft>
                <a:spcPct val="0"/>
              </a:spcAft>
              <a:defRPr/>
            </a:pPr>
            <a:r>
              <a:rPr lang="zh-CN" altLang="en-US" sz="1200" smtClean="0">
                <a:solidFill>
                  <a:schemeClr val="accent1"/>
                </a:solidFill>
                <a:latin typeface="方正兰亭黑_GBK"/>
                <a:ea typeface="方正兰亭黑_GBK"/>
              </a:rPr>
              <a:t>竞争者</a:t>
            </a:r>
            <a:r>
              <a:rPr lang="en-US" altLang="zh-CN" sz="1200" smtClean="0">
                <a:solidFill>
                  <a:schemeClr val="accent1"/>
                </a:solidFill>
                <a:latin typeface="方正兰亭黑_GBK"/>
                <a:ea typeface="方正兰亭黑_GBK"/>
              </a:rPr>
              <a:t>A</a:t>
            </a:r>
            <a:endParaRPr lang="en-US" altLang="zh-CN" sz="1200">
              <a:solidFill>
                <a:schemeClr val="accent1"/>
              </a:solidFill>
              <a:latin typeface="方正兰亭黑_GBK"/>
              <a:ea typeface="方正兰亭黑_GBK"/>
            </a:endParaRPr>
          </a:p>
        </p:txBody>
      </p:sp>
      <p:cxnSp>
        <p:nvCxnSpPr>
          <p:cNvPr id="88" name="直接连接符 87"/>
          <p:cNvCxnSpPr/>
          <p:nvPr/>
        </p:nvCxnSpPr>
        <p:spPr>
          <a:xfrm>
            <a:off x="2618832" y="183214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任意多边形 88"/>
          <p:cNvSpPr/>
          <p:nvPr/>
        </p:nvSpPr>
        <p:spPr>
          <a:xfrm>
            <a:off x="2964023" y="1581022"/>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0" name="任意多边形 89"/>
          <p:cNvSpPr/>
          <p:nvPr/>
        </p:nvSpPr>
        <p:spPr>
          <a:xfrm>
            <a:off x="5891205" y="1566841"/>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任意多边形 90"/>
          <p:cNvSpPr/>
          <p:nvPr/>
        </p:nvSpPr>
        <p:spPr>
          <a:xfrm>
            <a:off x="5898306" y="3633384"/>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任意多边形 109"/>
          <p:cNvSpPr/>
          <p:nvPr/>
        </p:nvSpPr>
        <p:spPr>
          <a:xfrm>
            <a:off x="3001667" y="3593021"/>
            <a:ext cx="251126" cy="251126"/>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矩形 110"/>
          <p:cNvSpPr/>
          <p:nvPr/>
        </p:nvSpPr>
        <p:spPr>
          <a:xfrm>
            <a:off x="764814" y="3826093"/>
            <a:ext cx="2229752" cy="715581"/>
          </a:xfrm>
          <a:prstGeom prst="rect">
            <a:avLst/>
          </a:prstGeom>
        </p:spPr>
        <p:txBody>
          <a:bodyPr wrap="square">
            <a:spAutoFit/>
          </a:bodyPr>
          <a:lstStyle/>
          <a:p>
            <a:pPr algn="r">
              <a:lnSpc>
                <a:spcPct val="150000"/>
              </a:lnSpc>
            </a:pPr>
            <a:r>
              <a:rPr lang="en-US" altLang="zh-CN" sz="900">
                <a:solidFill>
                  <a:schemeClr val="tx1">
                    <a:lumMod val="85000"/>
                    <a:lumOff val="15000"/>
                  </a:schemeClr>
                </a:solidFill>
              </a:rPr>
              <a:t>Lorem ipsum dolor sit amet, consectetur adipiscing elit. </a:t>
            </a:r>
            <a:r>
              <a:rPr lang="en-US" altLang="zh-CN" sz="900" smtClean="0">
                <a:solidFill>
                  <a:schemeClr val="tx1">
                    <a:lumMod val="85000"/>
                    <a:lumOff val="15000"/>
                  </a:schemeClr>
                </a:solidFill>
              </a:rPr>
              <a:t>Donec luctus nibh sit amet sem vulputate venenatisbibendum </a:t>
            </a:r>
            <a:endParaRPr lang="en-US" altLang="zh-CN" sz="900">
              <a:solidFill>
                <a:schemeClr val="tx1">
                  <a:lumMod val="85000"/>
                  <a:lumOff val="15000"/>
                </a:schemeClr>
              </a:solidFill>
            </a:endParaRPr>
          </a:p>
        </p:txBody>
      </p:sp>
      <p:sp>
        <p:nvSpPr>
          <p:cNvPr id="112" name="矩形 1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1258513" y="3593021"/>
            <a:ext cx="1736053" cy="276999"/>
          </a:xfrm>
          <a:prstGeom prst="rect">
            <a:avLst/>
          </a:prstGeom>
        </p:spPr>
        <p:txBody>
          <a:bodyPr wrap="square">
            <a:spAutoFit/>
          </a:bodyPr>
          <a:lstStyle/>
          <a:p>
            <a:pPr algn="r" fontAlgn="base">
              <a:spcBef>
                <a:spcPct val="0"/>
              </a:spcBef>
              <a:spcAft>
                <a:spcPct val="0"/>
              </a:spcAft>
              <a:defRPr/>
            </a:pPr>
            <a:r>
              <a:rPr lang="zh-CN" altLang="en-US" sz="1200" smtClean="0">
                <a:solidFill>
                  <a:schemeClr val="accent1"/>
                </a:solidFill>
                <a:latin typeface="方正兰亭黑_GBK"/>
                <a:ea typeface="方正兰亭黑_GBK"/>
              </a:rPr>
              <a:t>竞争者</a:t>
            </a:r>
            <a:r>
              <a:rPr lang="en-US" altLang="zh-CN" sz="1200" smtClean="0">
                <a:solidFill>
                  <a:schemeClr val="accent1"/>
                </a:solidFill>
                <a:latin typeface="方正兰亭黑_GBK"/>
                <a:ea typeface="方正兰亭黑_GBK"/>
              </a:rPr>
              <a:t>C</a:t>
            </a:r>
            <a:endParaRPr lang="en-US" altLang="zh-CN" sz="1200">
              <a:solidFill>
                <a:schemeClr val="accent1"/>
              </a:solidFill>
              <a:latin typeface="方正兰亭黑_GBK"/>
              <a:ea typeface="方正兰亭黑_GBK"/>
            </a:endParaRPr>
          </a:p>
        </p:txBody>
      </p:sp>
      <p:cxnSp>
        <p:nvCxnSpPr>
          <p:cNvPr id="113" name="直接连接符 112"/>
          <p:cNvCxnSpPr/>
          <p:nvPr/>
        </p:nvCxnSpPr>
        <p:spPr>
          <a:xfrm>
            <a:off x="2652200" y="387002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311268" y="2725321"/>
            <a:ext cx="521462" cy="521462"/>
            <a:chOff x="2473104" y="2145028"/>
            <a:chExt cx="359165" cy="359165"/>
          </a:xfrm>
          <a:solidFill>
            <a:schemeClr val="bg1"/>
          </a:solidFill>
        </p:grpSpPr>
        <p:sp>
          <p:nvSpPr>
            <p:cNvPr id="32"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smtClean="0">
                <a:solidFill>
                  <a:schemeClr val="accent1"/>
                </a:solidFill>
                <a:latin typeface="方正兰亭黑_GBK"/>
                <a:ea typeface="方正兰亭黑_GBK"/>
              </a:rPr>
              <a:t>竞争优势</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sp>
        <p:nvSpPr>
          <p:cNvPr id="17" name="Freeform 5"/>
          <p:cNvSpPr/>
          <p:nvPr/>
        </p:nvSpPr>
        <p:spPr bwMode="auto">
          <a:xfrm>
            <a:off x="4572000" y="2854750"/>
            <a:ext cx="1514475" cy="1516063"/>
          </a:xfrm>
          <a:custGeom>
            <a:avLst/>
            <a:gdLst>
              <a:gd name="T0" fmla="*/ 144 w 1073"/>
              <a:gd name="T1" fmla="*/ 528 h 1073"/>
              <a:gd name="T2" fmla="*/ 49 w 1073"/>
              <a:gd name="T3" fmla="*/ 499 h 1073"/>
              <a:gd name="T4" fmla="*/ 0 w 1073"/>
              <a:gd name="T5" fmla="*/ 530 h 1073"/>
              <a:gd name="T6" fmla="*/ 0 w 1073"/>
              <a:gd name="T7" fmla="*/ 832 h 1073"/>
              <a:gd name="T8" fmla="*/ 299 w 1073"/>
              <a:gd name="T9" fmla="*/ 832 h 1073"/>
              <a:gd name="T10" fmla="*/ 330 w 1073"/>
              <a:gd name="T11" fmla="*/ 881 h 1073"/>
              <a:gd name="T12" fmla="*/ 303 w 1073"/>
              <a:gd name="T13" fmla="*/ 975 h 1073"/>
              <a:gd name="T14" fmla="*/ 415 w 1073"/>
              <a:gd name="T15" fmla="*/ 1073 h 1073"/>
              <a:gd name="T16" fmla="*/ 527 w 1073"/>
              <a:gd name="T17" fmla="*/ 975 h 1073"/>
              <a:gd name="T18" fmla="*/ 499 w 1073"/>
              <a:gd name="T19" fmla="*/ 881 h 1073"/>
              <a:gd name="T20" fmla="*/ 529 w 1073"/>
              <a:gd name="T21" fmla="*/ 832 h 1073"/>
              <a:gd name="T22" fmla="*/ 831 w 1073"/>
              <a:gd name="T23" fmla="*/ 832 h 1073"/>
              <a:gd name="T24" fmla="*/ 831 w 1073"/>
              <a:gd name="T25" fmla="*/ 832 h 1073"/>
              <a:gd name="T26" fmla="*/ 831 w 1073"/>
              <a:gd name="T27" fmla="*/ 832 h 1073"/>
              <a:gd name="T28" fmla="*/ 831 w 1073"/>
              <a:gd name="T29" fmla="*/ 530 h 1073"/>
              <a:gd name="T30" fmla="*/ 880 w 1073"/>
              <a:gd name="T31" fmla="*/ 499 h 1073"/>
              <a:gd name="T32" fmla="*/ 975 w 1073"/>
              <a:gd name="T33" fmla="*/ 528 h 1073"/>
              <a:gd name="T34" fmla="*/ 1073 w 1073"/>
              <a:gd name="T35" fmla="*/ 416 h 1073"/>
              <a:gd name="T36" fmla="*/ 975 w 1073"/>
              <a:gd name="T37" fmla="*/ 303 h 1073"/>
              <a:gd name="T38" fmla="*/ 880 w 1073"/>
              <a:gd name="T39" fmla="*/ 330 h 1073"/>
              <a:gd name="T40" fmla="*/ 831 w 1073"/>
              <a:gd name="T41" fmla="*/ 300 h 1073"/>
              <a:gd name="T42" fmla="*/ 831 w 1073"/>
              <a:gd name="T43" fmla="*/ 0 h 1073"/>
              <a:gd name="T44" fmla="*/ 831 w 1073"/>
              <a:gd name="T45" fmla="*/ 58 h 1073"/>
              <a:gd name="T46" fmla="*/ 831 w 1073"/>
              <a:gd name="T47" fmla="*/ 0 h 1073"/>
              <a:gd name="T48" fmla="*/ 529 w 1073"/>
              <a:gd name="T49" fmla="*/ 0 h 1073"/>
              <a:gd name="T50" fmla="*/ 499 w 1073"/>
              <a:gd name="T51" fmla="*/ 49 h 1073"/>
              <a:gd name="T52" fmla="*/ 527 w 1073"/>
              <a:gd name="T53" fmla="*/ 144 h 1073"/>
              <a:gd name="T54" fmla="*/ 415 w 1073"/>
              <a:gd name="T55" fmla="*/ 242 h 1073"/>
              <a:gd name="T56" fmla="*/ 303 w 1073"/>
              <a:gd name="T57" fmla="*/ 144 h 1073"/>
              <a:gd name="T58" fmla="*/ 330 w 1073"/>
              <a:gd name="T59" fmla="*/ 49 h 1073"/>
              <a:gd name="T60" fmla="*/ 299 w 1073"/>
              <a:gd name="T61" fmla="*/ 0 h 1073"/>
              <a:gd name="T62" fmla="*/ 0 w 1073"/>
              <a:gd name="T63" fmla="*/ 0 h 1073"/>
              <a:gd name="T64" fmla="*/ 0 w 1073"/>
              <a:gd name="T65" fmla="*/ 300 h 1073"/>
              <a:gd name="T66" fmla="*/ 49 w 1073"/>
              <a:gd name="T67" fmla="*/ 330 h 1073"/>
              <a:gd name="T68" fmla="*/ 144 w 1073"/>
              <a:gd name="T69" fmla="*/ 303 h 1073"/>
              <a:gd name="T70" fmla="*/ 241 w 1073"/>
              <a:gd name="T71" fmla="*/ 416 h 1073"/>
              <a:gd name="T72" fmla="*/ 144 w 1073"/>
              <a:gd name="T73" fmla="*/ 52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073">
                <a:moveTo>
                  <a:pt x="144" y="528"/>
                </a:moveTo>
                <a:cubicBezTo>
                  <a:pt x="118" y="528"/>
                  <a:pt x="82" y="516"/>
                  <a:pt x="49" y="499"/>
                </a:cubicBezTo>
                <a:cubicBezTo>
                  <a:pt x="26" y="488"/>
                  <a:pt x="0" y="505"/>
                  <a:pt x="0" y="530"/>
                </a:cubicBezTo>
                <a:cubicBezTo>
                  <a:pt x="0" y="832"/>
                  <a:pt x="0" y="832"/>
                  <a:pt x="0" y="832"/>
                </a:cubicBezTo>
                <a:cubicBezTo>
                  <a:pt x="299" y="832"/>
                  <a:pt x="299" y="832"/>
                  <a:pt x="299" y="832"/>
                </a:cubicBezTo>
                <a:cubicBezTo>
                  <a:pt x="325" y="832"/>
                  <a:pt x="341" y="858"/>
                  <a:pt x="330" y="881"/>
                </a:cubicBezTo>
                <a:cubicBezTo>
                  <a:pt x="314" y="914"/>
                  <a:pt x="303" y="949"/>
                  <a:pt x="303" y="975"/>
                </a:cubicBezTo>
                <a:cubicBezTo>
                  <a:pt x="303" y="1039"/>
                  <a:pt x="353" y="1073"/>
                  <a:pt x="415" y="1073"/>
                </a:cubicBezTo>
                <a:cubicBezTo>
                  <a:pt x="477" y="1073"/>
                  <a:pt x="527" y="1039"/>
                  <a:pt x="527" y="975"/>
                </a:cubicBezTo>
                <a:cubicBezTo>
                  <a:pt x="527" y="949"/>
                  <a:pt x="515" y="914"/>
                  <a:pt x="499" y="881"/>
                </a:cubicBezTo>
                <a:cubicBezTo>
                  <a:pt x="487" y="858"/>
                  <a:pt x="504" y="832"/>
                  <a:pt x="529" y="832"/>
                </a:cubicBezTo>
                <a:cubicBezTo>
                  <a:pt x="831" y="832"/>
                  <a:pt x="831" y="832"/>
                  <a:pt x="831" y="832"/>
                </a:cubicBezTo>
                <a:cubicBezTo>
                  <a:pt x="831" y="832"/>
                  <a:pt x="831" y="832"/>
                  <a:pt x="831" y="832"/>
                </a:cubicBezTo>
                <a:cubicBezTo>
                  <a:pt x="831" y="832"/>
                  <a:pt x="831" y="832"/>
                  <a:pt x="831" y="832"/>
                </a:cubicBezTo>
                <a:cubicBezTo>
                  <a:pt x="831" y="530"/>
                  <a:pt x="831" y="530"/>
                  <a:pt x="831" y="530"/>
                </a:cubicBezTo>
                <a:cubicBezTo>
                  <a:pt x="831" y="505"/>
                  <a:pt x="858" y="488"/>
                  <a:pt x="880" y="499"/>
                </a:cubicBezTo>
                <a:cubicBezTo>
                  <a:pt x="913" y="516"/>
                  <a:pt x="949" y="528"/>
                  <a:pt x="975" y="528"/>
                </a:cubicBezTo>
                <a:cubicBezTo>
                  <a:pt x="1038" y="528"/>
                  <a:pt x="1073" y="477"/>
                  <a:pt x="1073" y="416"/>
                </a:cubicBezTo>
                <a:cubicBezTo>
                  <a:pt x="1073" y="354"/>
                  <a:pt x="1038" y="303"/>
                  <a:pt x="975" y="303"/>
                </a:cubicBezTo>
                <a:cubicBezTo>
                  <a:pt x="949" y="303"/>
                  <a:pt x="913" y="314"/>
                  <a:pt x="880" y="330"/>
                </a:cubicBezTo>
                <a:cubicBezTo>
                  <a:pt x="857" y="341"/>
                  <a:pt x="831" y="325"/>
                  <a:pt x="831" y="300"/>
                </a:cubicBezTo>
                <a:cubicBezTo>
                  <a:pt x="831" y="0"/>
                  <a:pt x="831" y="0"/>
                  <a:pt x="831" y="0"/>
                </a:cubicBezTo>
                <a:cubicBezTo>
                  <a:pt x="831" y="58"/>
                  <a:pt x="831" y="58"/>
                  <a:pt x="831" y="58"/>
                </a:cubicBezTo>
                <a:cubicBezTo>
                  <a:pt x="831" y="0"/>
                  <a:pt x="831" y="0"/>
                  <a:pt x="831" y="0"/>
                </a:cubicBezTo>
                <a:cubicBezTo>
                  <a:pt x="529" y="0"/>
                  <a:pt x="529" y="0"/>
                  <a:pt x="529" y="0"/>
                </a:cubicBezTo>
                <a:cubicBezTo>
                  <a:pt x="504" y="0"/>
                  <a:pt x="487" y="27"/>
                  <a:pt x="499" y="49"/>
                </a:cubicBezTo>
                <a:cubicBezTo>
                  <a:pt x="515" y="82"/>
                  <a:pt x="527" y="118"/>
                  <a:pt x="527" y="144"/>
                </a:cubicBezTo>
                <a:cubicBezTo>
                  <a:pt x="527" y="208"/>
                  <a:pt x="477" y="242"/>
                  <a:pt x="415" y="242"/>
                </a:cubicBezTo>
                <a:cubicBezTo>
                  <a:pt x="353" y="242"/>
                  <a:pt x="303" y="208"/>
                  <a:pt x="303" y="144"/>
                </a:cubicBezTo>
                <a:cubicBezTo>
                  <a:pt x="303" y="118"/>
                  <a:pt x="314" y="82"/>
                  <a:pt x="330" y="49"/>
                </a:cubicBezTo>
                <a:cubicBezTo>
                  <a:pt x="341" y="27"/>
                  <a:pt x="325" y="0"/>
                  <a:pt x="299" y="0"/>
                </a:cubicBezTo>
                <a:cubicBezTo>
                  <a:pt x="0" y="0"/>
                  <a:pt x="0" y="0"/>
                  <a:pt x="0" y="0"/>
                </a:cubicBezTo>
                <a:cubicBezTo>
                  <a:pt x="0" y="300"/>
                  <a:pt x="0" y="300"/>
                  <a:pt x="0" y="300"/>
                </a:cubicBezTo>
                <a:cubicBezTo>
                  <a:pt x="0" y="325"/>
                  <a:pt x="26" y="341"/>
                  <a:pt x="49" y="330"/>
                </a:cubicBezTo>
                <a:cubicBezTo>
                  <a:pt x="82" y="314"/>
                  <a:pt x="118" y="303"/>
                  <a:pt x="144" y="303"/>
                </a:cubicBezTo>
                <a:cubicBezTo>
                  <a:pt x="207" y="303"/>
                  <a:pt x="241" y="354"/>
                  <a:pt x="241" y="416"/>
                </a:cubicBezTo>
                <a:cubicBezTo>
                  <a:pt x="241" y="477"/>
                  <a:pt x="207" y="528"/>
                  <a:pt x="144" y="528"/>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19" name="Freeform 7"/>
          <p:cNvSpPr/>
          <p:nvPr/>
        </p:nvSpPr>
        <p:spPr bwMode="auto">
          <a:xfrm>
            <a:off x="3055937" y="1340275"/>
            <a:ext cx="1516063" cy="1514475"/>
          </a:xfrm>
          <a:custGeom>
            <a:avLst/>
            <a:gdLst>
              <a:gd name="T0" fmla="*/ 929 w 1073"/>
              <a:gd name="T1" fmla="*/ 545 h 1072"/>
              <a:gd name="T2" fmla="*/ 1024 w 1073"/>
              <a:gd name="T3" fmla="*/ 574 h 1072"/>
              <a:gd name="T4" fmla="*/ 1073 w 1073"/>
              <a:gd name="T5" fmla="*/ 543 h 1072"/>
              <a:gd name="T6" fmla="*/ 1073 w 1073"/>
              <a:gd name="T7" fmla="*/ 241 h 1072"/>
              <a:gd name="T8" fmla="*/ 773 w 1073"/>
              <a:gd name="T9" fmla="*/ 241 h 1072"/>
              <a:gd name="T10" fmla="*/ 743 w 1073"/>
              <a:gd name="T11" fmla="*/ 192 h 1072"/>
              <a:gd name="T12" fmla="*/ 770 w 1073"/>
              <a:gd name="T13" fmla="*/ 97 h 1072"/>
              <a:gd name="T14" fmla="*/ 658 w 1073"/>
              <a:gd name="T15" fmla="*/ 0 h 1072"/>
              <a:gd name="T16" fmla="*/ 546 w 1073"/>
              <a:gd name="T17" fmla="*/ 97 h 1072"/>
              <a:gd name="T18" fmla="*/ 574 w 1073"/>
              <a:gd name="T19" fmla="*/ 192 h 1072"/>
              <a:gd name="T20" fmla="*/ 544 w 1073"/>
              <a:gd name="T21" fmla="*/ 241 h 1072"/>
              <a:gd name="T22" fmla="*/ 242 w 1073"/>
              <a:gd name="T23" fmla="*/ 241 h 1072"/>
              <a:gd name="T24" fmla="*/ 242 w 1073"/>
              <a:gd name="T25" fmla="*/ 241 h 1072"/>
              <a:gd name="T26" fmla="*/ 242 w 1073"/>
              <a:gd name="T27" fmla="*/ 241 h 1072"/>
              <a:gd name="T28" fmla="*/ 242 w 1073"/>
              <a:gd name="T29" fmla="*/ 543 h 1072"/>
              <a:gd name="T30" fmla="*/ 193 w 1073"/>
              <a:gd name="T31" fmla="*/ 574 h 1072"/>
              <a:gd name="T32" fmla="*/ 98 w 1073"/>
              <a:gd name="T33" fmla="*/ 545 h 1072"/>
              <a:gd name="T34" fmla="*/ 0 w 1073"/>
              <a:gd name="T35" fmla="*/ 657 h 1072"/>
              <a:gd name="T36" fmla="*/ 98 w 1073"/>
              <a:gd name="T37" fmla="*/ 769 h 1072"/>
              <a:gd name="T38" fmla="*/ 193 w 1073"/>
              <a:gd name="T39" fmla="*/ 743 h 1072"/>
              <a:gd name="T40" fmla="*/ 242 w 1073"/>
              <a:gd name="T41" fmla="*/ 773 h 1072"/>
              <a:gd name="T42" fmla="*/ 242 w 1073"/>
              <a:gd name="T43" fmla="*/ 1072 h 1072"/>
              <a:gd name="T44" fmla="*/ 242 w 1073"/>
              <a:gd name="T45" fmla="*/ 1015 h 1072"/>
              <a:gd name="T46" fmla="*/ 242 w 1073"/>
              <a:gd name="T47" fmla="*/ 1072 h 1072"/>
              <a:gd name="T48" fmla="*/ 544 w 1073"/>
              <a:gd name="T49" fmla="*/ 1072 h 1072"/>
              <a:gd name="T50" fmla="*/ 574 w 1073"/>
              <a:gd name="T51" fmla="*/ 1023 h 1072"/>
              <a:gd name="T52" fmla="*/ 546 w 1073"/>
              <a:gd name="T53" fmla="*/ 929 h 1072"/>
              <a:gd name="T54" fmla="*/ 658 w 1073"/>
              <a:gd name="T55" fmla="*/ 831 h 1072"/>
              <a:gd name="T56" fmla="*/ 770 w 1073"/>
              <a:gd name="T57" fmla="*/ 929 h 1072"/>
              <a:gd name="T58" fmla="*/ 743 w 1073"/>
              <a:gd name="T59" fmla="*/ 1023 h 1072"/>
              <a:gd name="T60" fmla="*/ 773 w 1073"/>
              <a:gd name="T61" fmla="*/ 1072 h 1072"/>
              <a:gd name="T62" fmla="*/ 1073 w 1073"/>
              <a:gd name="T63" fmla="*/ 1072 h 1072"/>
              <a:gd name="T64" fmla="*/ 1073 w 1073"/>
              <a:gd name="T65" fmla="*/ 773 h 1072"/>
              <a:gd name="T66" fmla="*/ 1024 w 1073"/>
              <a:gd name="T67" fmla="*/ 743 h 1072"/>
              <a:gd name="T68" fmla="*/ 929 w 1073"/>
              <a:gd name="T69" fmla="*/ 769 h 1072"/>
              <a:gd name="T70" fmla="*/ 831 w 1073"/>
              <a:gd name="T71" fmla="*/ 657 h 1072"/>
              <a:gd name="T72" fmla="*/ 929 w 1073"/>
              <a:gd name="T73" fmla="*/ 545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072">
                <a:moveTo>
                  <a:pt x="929" y="545"/>
                </a:moveTo>
                <a:cubicBezTo>
                  <a:pt x="955" y="545"/>
                  <a:pt x="991" y="557"/>
                  <a:pt x="1024" y="574"/>
                </a:cubicBezTo>
                <a:cubicBezTo>
                  <a:pt x="1046" y="585"/>
                  <a:pt x="1073" y="568"/>
                  <a:pt x="1073" y="543"/>
                </a:cubicBezTo>
                <a:cubicBezTo>
                  <a:pt x="1073" y="241"/>
                  <a:pt x="1073" y="241"/>
                  <a:pt x="1073" y="241"/>
                </a:cubicBezTo>
                <a:cubicBezTo>
                  <a:pt x="773" y="241"/>
                  <a:pt x="773" y="241"/>
                  <a:pt x="773" y="241"/>
                </a:cubicBezTo>
                <a:cubicBezTo>
                  <a:pt x="748" y="241"/>
                  <a:pt x="732" y="215"/>
                  <a:pt x="743" y="192"/>
                </a:cubicBezTo>
                <a:cubicBezTo>
                  <a:pt x="759" y="159"/>
                  <a:pt x="770" y="123"/>
                  <a:pt x="770" y="97"/>
                </a:cubicBezTo>
                <a:cubicBezTo>
                  <a:pt x="770" y="34"/>
                  <a:pt x="720" y="0"/>
                  <a:pt x="658" y="0"/>
                </a:cubicBezTo>
                <a:cubicBezTo>
                  <a:pt x="596" y="0"/>
                  <a:pt x="546" y="34"/>
                  <a:pt x="546" y="97"/>
                </a:cubicBezTo>
                <a:cubicBezTo>
                  <a:pt x="546" y="123"/>
                  <a:pt x="557" y="159"/>
                  <a:pt x="574" y="192"/>
                </a:cubicBezTo>
                <a:cubicBezTo>
                  <a:pt x="585" y="215"/>
                  <a:pt x="569" y="241"/>
                  <a:pt x="544" y="241"/>
                </a:cubicBezTo>
                <a:cubicBezTo>
                  <a:pt x="242" y="241"/>
                  <a:pt x="242" y="241"/>
                  <a:pt x="242" y="241"/>
                </a:cubicBezTo>
                <a:cubicBezTo>
                  <a:pt x="242" y="241"/>
                  <a:pt x="242" y="241"/>
                  <a:pt x="242" y="241"/>
                </a:cubicBezTo>
                <a:cubicBezTo>
                  <a:pt x="242" y="241"/>
                  <a:pt x="242" y="241"/>
                  <a:pt x="242" y="241"/>
                </a:cubicBezTo>
                <a:cubicBezTo>
                  <a:pt x="242" y="543"/>
                  <a:pt x="242" y="543"/>
                  <a:pt x="242" y="543"/>
                </a:cubicBezTo>
                <a:cubicBezTo>
                  <a:pt x="242" y="568"/>
                  <a:pt x="215" y="585"/>
                  <a:pt x="193" y="574"/>
                </a:cubicBezTo>
                <a:cubicBezTo>
                  <a:pt x="160" y="557"/>
                  <a:pt x="124" y="545"/>
                  <a:pt x="98" y="545"/>
                </a:cubicBezTo>
                <a:cubicBezTo>
                  <a:pt x="34" y="545"/>
                  <a:pt x="0" y="595"/>
                  <a:pt x="0" y="657"/>
                </a:cubicBezTo>
                <a:cubicBezTo>
                  <a:pt x="0" y="719"/>
                  <a:pt x="34" y="769"/>
                  <a:pt x="98" y="769"/>
                </a:cubicBezTo>
                <a:cubicBezTo>
                  <a:pt x="124" y="769"/>
                  <a:pt x="160" y="759"/>
                  <a:pt x="193" y="743"/>
                </a:cubicBezTo>
                <a:cubicBezTo>
                  <a:pt x="215" y="731"/>
                  <a:pt x="242" y="748"/>
                  <a:pt x="242" y="773"/>
                </a:cubicBezTo>
                <a:cubicBezTo>
                  <a:pt x="242" y="1072"/>
                  <a:pt x="242" y="1072"/>
                  <a:pt x="242" y="1072"/>
                </a:cubicBezTo>
                <a:cubicBezTo>
                  <a:pt x="242" y="1015"/>
                  <a:pt x="242" y="1015"/>
                  <a:pt x="242" y="1015"/>
                </a:cubicBezTo>
                <a:cubicBezTo>
                  <a:pt x="242" y="1072"/>
                  <a:pt x="242" y="1072"/>
                  <a:pt x="242" y="1072"/>
                </a:cubicBezTo>
                <a:cubicBezTo>
                  <a:pt x="544" y="1072"/>
                  <a:pt x="544" y="1072"/>
                  <a:pt x="544" y="1072"/>
                </a:cubicBezTo>
                <a:cubicBezTo>
                  <a:pt x="569" y="1072"/>
                  <a:pt x="585" y="1046"/>
                  <a:pt x="574" y="1023"/>
                </a:cubicBezTo>
                <a:cubicBezTo>
                  <a:pt x="557" y="990"/>
                  <a:pt x="546" y="955"/>
                  <a:pt x="546" y="929"/>
                </a:cubicBezTo>
                <a:cubicBezTo>
                  <a:pt x="546" y="865"/>
                  <a:pt x="596" y="831"/>
                  <a:pt x="658" y="831"/>
                </a:cubicBezTo>
                <a:cubicBezTo>
                  <a:pt x="720" y="831"/>
                  <a:pt x="770" y="865"/>
                  <a:pt x="770" y="929"/>
                </a:cubicBezTo>
                <a:cubicBezTo>
                  <a:pt x="770" y="955"/>
                  <a:pt x="759" y="990"/>
                  <a:pt x="743" y="1023"/>
                </a:cubicBezTo>
                <a:cubicBezTo>
                  <a:pt x="732" y="1046"/>
                  <a:pt x="748" y="1072"/>
                  <a:pt x="773" y="1072"/>
                </a:cubicBezTo>
                <a:cubicBezTo>
                  <a:pt x="1073" y="1072"/>
                  <a:pt x="1073" y="1072"/>
                  <a:pt x="1073" y="1072"/>
                </a:cubicBezTo>
                <a:cubicBezTo>
                  <a:pt x="1073" y="773"/>
                  <a:pt x="1073" y="773"/>
                  <a:pt x="1073" y="773"/>
                </a:cubicBezTo>
                <a:cubicBezTo>
                  <a:pt x="1073" y="748"/>
                  <a:pt x="1046" y="731"/>
                  <a:pt x="1024" y="743"/>
                </a:cubicBezTo>
                <a:cubicBezTo>
                  <a:pt x="991" y="759"/>
                  <a:pt x="955" y="769"/>
                  <a:pt x="929" y="769"/>
                </a:cubicBezTo>
                <a:cubicBezTo>
                  <a:pt x="866" y="769"/>
                  <a:pt x="831" y="719"/>
                  <a:pt x="831" y="657"/>
                </a:cubicBezTo>
                <a:cubicBezTo>
                  <a:pt x="831" y="595"/>
                  <a:pt x="866" y="545"/>
                  <a:pt x="929" y="545"/>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2" name="Freeform 9"/>
          <p:cNvSpPr/>
          <p:nvPr/>
        </p:nvSpPr>
        <p:spPr bwMode="auto">
          <a:xfrm>
            <a:off x="4229100" y="1680000"/>
            <a:ext cx="1514475" cy="1516063"/>
          </a:xfrm>
          <a:custGeom>
            <a:avLst/>
            <a:gdLst>
              <a:gd name="T0" fmla="*/ 929 w 1072"/>
              <a:gd name="T1" fmla="*/ 528 h 1073"/>
              <a:gd name="T2" fmla="*/ 1023 w 1072"/>
              <a:gd name="T3" fmla="*/ 499 h 1073"/>
              <a:gd name="T4" fmla="*/ 1072 w 1072"/>
              <a:gd name="T5" fmla="*/ 530 h 1073"/>
              <a:gd name="T6" fmla="*/ 1072 w 1072"/>
              <a:gd name="T7" fmla="*/ 832 h 1073"/>
              <a:gd name="T8" fmla="*/ 773 w 1072"/>
              <a:gd name="T9" fmla="*/ 832 h 1073"/>
              <a:gd name="T10" fmla="*/ 742 w 1072"/>
              <a:gd name="T11" fmla="*/ 881 h 1073"/>
              <a:gd name="T12" fmla="*/ 769 w 1072"/>
              <a:gd name="T13" fmla="*/ 975 h 1073"/>
              <a:gd name="T14" fmla="*/ 657 w 1072"/>
              <a:gd name="T15" fmla="*/ 1073 h 1073"/>
              <a:gd name="T16" fmla="*/ 545 w 1072"/>
              <a:gd name="T17" fmla="*/ 975 h 1073"/>
              <a:gd name="T18" fmla="*/ 573 w 1072"/>
              <a:gd name="T19" fmla="*/ 881 h 1073"/>
              <a:gd name="T20" fmla="*/ 543 w 1072"/>
              <a:gd name="T21" fmla="*/ 832 h 1073"/>
              <a:gd name="T22" fmla="*/ 241 w 1072"/>
              <a:gd name="T23" fmla="*/ 832 h 1073"/>
              <a:gd name="T24" fmla="*/ 241 w 1072"/>
              <a:gd name="T25" fmla="*/ 832 h 1073"/>
              <a:gd name="T26" fmla="*/ 241 w 1072"/>
              <a:gd name="T27" fmla="*/ 832 h 1073"/>
              <a:gd name="T28" fmla="*/ 241 w 1072"/>
              <a:gd name="T29" fmla="*/ 530 h 1073"/>
              <a:gd name="T30" fmla="*/ 192 w 1072"/>
              <a:gd name="T31" fmla="*/ 499 h 1073"/>
              <a:gd name="T32" fmla="*/ 97 w 1072"/>
              <a:gd name="T33" fmla="*/ 528 h 1073"/>
              <a:gd name="T34" fmla="*/ 0 w 1072"/>
              <a:gd name="T35" fmla="*/ 416 h 1073"/>
              <a:gd name="T36" fmla="*/ 97 w 1072"/>
              <a:gd name="T37" fmla="*/ 303 h 1073"/>
              <a:gd name="T38" fmla="*/ 192 w 1072"/>
              <a:gd name="T39" fmla="*/ 330 h 1073"/>
              <a:gd name="T40" fmla="*/ 241 w 1072"/>
              <a:gd name="T41" fmla="*/ 300 h 1073"/>
              <a:gd name="T42" fmla="*/ 241 w 1072"/>
              <a:gd name="T43" fmla="*/ 0 h 1073"/>
              <a:gd name="T44" fmla="*/ 241 w 1072"/>
              <a:gd name="T45" fmla="*/ 58 h 1073"/>
              <a:gd name="T46" fmla="*/ 241 w 1072"/>
              <a:gd name="T47" fmla="*/ 0 h 1073"/>
              <a:gd name="T48" fmla="*/ 543 w 1072"/>
              <a:gd name="T49" fmla="*/ 0 h 1073"/>
              <a:gd name="T50" fmla="*/ 573 w 1072"/>
              <a:gd name="T51" fmla="*/ 50 h 1073"/>
              <a:gd name="T52" fmla="*/ 545 w 1072"/>
              <a:gd name="T53" fmla="*/ 144 h 1073"/>
              <a:gd name="T54" fmla="*/ 657 w 1072"/>
              <a:gd name="T55" fmla="*/ 242 h 1073"/>
              <a:gd name="T56" fmla="*/ 769 w 1072"/>
              <a:gd name="T57" fmla="*/ 144 h 1073"/>
              <a:gd name="T58" fmla="*/ 742 w 1072"/>
              <a:gd name="T59" fmla="*/ 50 h 1073"/>
              <a:gd name="T60" fmla="*/ 773 w 1072"/>
              <a:gd name="T61" fmla="*/ 0 h 1073"/>
              <a:gd name="T62" fmla="*/ 1072 w 1072"/>
              <a:gd name="T63" fmla="*/ 0 h 1073"/>
              <a:gd name="T64" fmla="*/ 1072 w 1072"/>
              <a:gd name="T65" fmla="*/ 300 h 1073"/>
              <a:gd name="T66" fmla="*/ 1023 w 1072"/>
              <a:gd name="T67" fmla="*/ 330 h 1073"/>
              <a:gd name="T68" fmla="*/ 929 w 1072"/>
              <a:gd name="T69" fmla="*/ 303 h 1073"/>
              <a:gd name="T70" fmla="*/ 831 w 1072"/>
              <a:gd name="T71" fmla="*/ 416 h 1073"/>
              <a:gd name="T72" fmla="*/ 929 w 1072"/>
              <a:gd name="T73" fmla="*/ 52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073">
                <a:moveTo>
                  <a:pt x="929" y="528"/>
                </a:moveTo>
                <a:cubicBezTo>
                  <a:pt x="955" y="528"/>
                  <a:pt x="990" y="516"/>
                  <a:pt x="1023" y="499"/>
                </a:cubicBezTo>
                <a:cubicBezTo>
                  <a:pt x="1046" y="488"/>
                  <a:pt x="1072" y="505"/>
                  <a:pt x="1072" y="530"/>
                </a:cubicBezTo>
                <a:cubicBezTo>
                  <a:pt x="1072" y="832"/>
                  <a:pt x="1072" y="832"/>
                  <a:pt x="1072" y="832"/>
                </a:cubicBezTo>
                <a:cubicBezTo>
                  <a:pt x="773" y="832"/>
                  <a:pt x="773" y="832"/>
                  <a:pt x="773" y="832"/>
                </a:cubicBezTo>
                <a:cubicBezTo>
                  <a:pt x="747" y="832"/>
                  <a:pt x="731" y="858"/>
                  <a:pt x="742" y="881"/>
                </a:cubicBezTo>
                <a:cubicBezTo>
                  <a:pt x="759" y="914"/>
                  <a:pt x="769" y="949"/>
                  <a:pt x="769" y="975"/>
                </a:cubicBezTo>
                <a:cubicBezTo>
                  <a:pt x="769" y="1039"/>
                  <a:pt x="719" y="1073"/>
                  <a:pt x="657" y="1073"/>
                </a:cubicBezTo>
                <a:cubicBezTo>
                  <a:pt x="595" y="1073"/>
                  <a:pt x="545" y="1039"/>
                  <a:pt x="545" y="975"/>
                </a:cubicBezTo>
                <a:cubicBezTo>
                  <a:pt x="545" y="949"/>
                  <a:pt x="557" y="914"/>
                  <a:pt x="573" y="881"/>
                </a:cubicBezTo>
                <a:cubicBezTo>
                  <a:pt x="585" y="858"/>
                  <a:pt x="568" y="832"/>
                  <a:pt x="543" y="832"/>
                </a:cubicBezTo>
                <a:cubicBezTo>
                  <a:pt x="241" y="832"/>
                  <a:pt x="241" y="832"/>
                  <a:pt x="241" y="832"/>
                </a:cubicBezTo>
                <a:cubicBezTo>
                  <a:pt x="241" y="832"/>
                  <a:pt x="241" y="832"/>
                  <a:pt x="241" y="832"/>
                </a:cubicBezTo>
                <a:cubicBezTo>
                  <a:pt x="241" y="832"/>
                  <a:pt x="241" y="832"/>
                  <a:pt x="241" y="832"/>
                </a:cubicBezTo>
                <a:cubicBezTo>
                  <a:pt x="241" y="530"/>
                  <a:pt x="241" y="530"/>
                  <a:pt x="241" y="530"/>
                </a:cubicBezTo>
                <a:cubicBezTo>
                  <a:pt x="241" y="505"/>
                  <a:pt x="215" y="488"/>
                  <a:pt x="192" y="499"/>
                </a:cubicBezTo>
                <a:cubicBezTo>
                  <a:pt x="159" y="516"/>
                  <a:pt x="123" y="528"/>
                  <a:pt x="97" y="528"/>
                </a:cubicBezTo>
                <a:cubicBezTo>
                  <a:pt x="34" y="528"/>
                  <a:pt x="0" y="478"/>
                  <a:pt x="0" y="416"/>
                </a:cubicBezTo>
                <a:cubicBezTo>
                  <a:pt x="0" y="354"/>
                  <a:pt x="34" y="303"/>
                  <a:pt x="97" y="303"/>
                </a:cubicBezTo>
                <a:cubicBezTo>
                  <a:pt x="123" y="303"/>
                  <a:pt x="159" y="314"/>
                  <a:pt x="192" y="330"/>
                </a:cubicBezTo>
                <a:cubicBezTo>
                  <a:pt x="215" y="341"/>
                  <a:pt x="241" y="325"/>
                  <a:pt x="241" y="300"/>
                </a:cubicBezTo>
                <a:cubicBezTo>
                  <a:pt x="241" y="0"/>
                  <a:pt x="241" y="0"/>
                  <a:pt x="241" y="0"/>
                </a:cubicBezTo>
                <a:cubicBezTo>
                  <a:pt x="241" y="58"/>
                  <a:pt x="241" y="58"/>
                  <a:pt x="241" y="58"/>
                </a:cubicBezTo>
                <a:cubicBezTo>
                  <a:pt x="241" y="0"/>
                  <a:pt x="241" y="0"/>
                  <a:pt x="241" y="0"/>
                </a:cubicBezTo>
                <a:cubicBezTo>
                  <a:pt x="543" y="0"/>
                  <a:pt x="543" y="0"/>
                  <a:pt x="543" y="0"/>
                </a:cubicBezTo>
                <a:cubicBezTo>
                  <a:pt x="568" y="0"/>
                  <a:pt x="585" y="27"/>
                  <a:pt x="573" y="50"/>
                </a:cubicBezTo>
                <a:cubicBezTo>
                  <a:pt x="557" y="83"/>
                  <a:pt x="545" y="118"/>
                  <a:pt x="545" y="144"/>
                </a:cubicBezTo>
                <a:cubicBezTo>
                  <a:pt x="545" y="208"/>
                  <a:pt x="595" y="242"/>
                  <a:pt x="657" y="242"/>
                </a:cubicBezTo>
                <a:cubicBezTo>
                  <a:pt x="719" y="242"/>
                  <a:pt x="769" y="208"/>
                  <a:pt x="769" y="144"/>
                </a:cubicBezTo>
                <a:cubicBezTo>
                  <a:pt x="769" y="118"/>
                  <a:pt x="759" y="83"/>
                  <a:pt x="742" y="50"/>
                </a:cubicBezTo>
                <a:cubicBezTo>
                  <a:pt x="731" y="27"/>
                  <a:pt x="747" y="0"/>
                  <a:pt x="773" y="0"/>
                </a:cubicBezTo>
                <a:cubicBezTo>
                  <a:pt x="1072" y="0"/>
                  <a:pt x="1072" y="0"/>
                  <a:pt x="1072" y="0"/>
                </a:cubicBezTo>
                <a:cubicBezTo>
                  <a:pt x="1072" y="300"/>
                  <a:pt x="1072" y="300"/>
                  <a:pt x="1072" y="300"/>
                </a:cubicBezTo>
                <a:cubicBezTo>
                  <a:pt x="1072" y="325"/>
                  <a:pt x="1046" y="341"/>
                  <a:pt x="1023" y="330"/>
                </a:cubicBezTo>
                <a:cubicBezTo>
                  <a:pt x="990" y="314"/>
                  <a:pt x="955" y="303"/>
                  <a:pt x="929" y="303"/>
                </a:cubicBezTo>
                <a:cubicBezTo>
                  <a:pt x="865" y="303"/>
                  <a:pt x="831" y="354"/>
                  <a:pt x="831" y="416"/>
                </a:cubicBezTo>
                <a:cubicBezTo>
                  <a:pt x="831" y="478"/>
                  <a:pt x="865" y="528"/>
                  <a:pt x="929" y="528"/>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4" name="Freeform 11"/>
          <p:cNvSpPr/>
          <p:nvPr/>
        </p:nvSpPr>
        <p:spPr bwMode="auto">
          <a:xfrm>
            <a:off x="3400425" y="2510629"/>
            <a:ext cx="1514475" cy="1514475"/>
          </a:xfrm>
          <a:custGeom>
            <a:avLst/>
            <a:gdLst>
              <a:gd name="T0" fmla="*/ 143 w 1072"/>
              <a:gd name="T1" fmla="*/ 546 h 1073"/>
              <a:gd name="T2" fmla="*/ 49 w 1072"/>
              <a:gd name="T3" fmla="*/ 574 h 1073"/>
              <a:gd name="T4" fmla="*/ 0 w 1072"/>
              <a:gd name="T5" fmla="*/ 544 h 1073"/>
              <a:gd name="T6" fmla="*/ 0 w 1072"/>
              <a:gd name="T7" fmla="*/ 242 h 1073"/>
              <a:gd name="T8" fmla="*/ 299 w 1072"/>
              <a:gd name="T9" fmla="*/ 242 h 1073"/>
              <a:gd name="T10" fmla="*/ 330 w 1072"/>
              <a:gd name="T11" fmla="*/ 193 h 1073"/>
              <a:gd name="T12" fmla="*/ 303 w 1072"/>
              <a:gd name="T13" fmla="*/ 98 h 1073"/>
              <a:gd name="T14" fmla="*/ 415 w 1072"/>
              <a:gd name="T15" fmla="*/ 0 h 1073"/>
              <a:gd name="T16" fmla="*/ 527 w 1072"/>
              <a:gd name="T17" fmla="*/ 98 h 1073"/>
              <a:gd name="T18" fmla="*/ 499 w 1072"/>
              <a:gd name="T19" fmla="*/ 193 h 1073"/>
              <a:gd name="T20" fmla="*/ 529 w 1072"/>
              <a:gd name="T21" fmla="*/ 242 h 1073"/>
              <a:gd name="T22" fmla="*/ 831 w 1072"/>
              <a:gd name="T23" fmla="*/ 242 h 1073"/>
              <a:gd name="T24" fmla="*/ 831 w 1072"/>
              <a:gd name="T25" fmla="*/ 242 h 1073"/>
              <a:gd name="T26" fmla="*/ 831 w 1072"/>
              <a:gd name="T27" fmla="*/ 242 h 1073"/>
              <a:gd name="T28" fmla="*/ 831 w 1072"/>
              <a:gd name="T29" fmla="*/ 544 h 1073"/>
              <a:gd name="T30" fmla="*/ 880 w 1072"/>
              <a:gd name="T31" fmla="*/ 574 h 1073"/>
              <a:gd name="T32" fmla="*/ 975 w 1072"/>
              <a:gd name="T33" fmla="*/ 546 h 1073"/>
              <a:gd name="T34" fmla="*/ 1072 w 1072"/>
              <a:gd name="T35" fmla="*/ 658 h 1073"/>
              <a:gd name="T36" fmla="*/ 975 w 1072"/>
              <a:gd name="T37" fmla="*/ 770 h 1073"/>
              <a:gd name="T38" fmla="*/ 880 w 1072"/>
              <a:gd name="T39" fmla="*/ 743 h 1073"/>
              <a:gd name="T40" fmla="*/ 831 w 1072"/>
              <a:gd name="T41" fmla="*/ 773 h 1073"/>
              <a:gd name="T42" fmla="*/ 831 w 1072"/>
              <a:gd name="T43" fmla="*/ 1073 h 1073"/>
              <a:gd name="T44" fmla="*/ 831 w 1072"/>
              <a:gd name="T45" fmla="*/ 1015 h 1073"/>
              <a:gd name="T46" fmla="*/ 831 w 1072"/>
              <a:gd name="T47" fmla="*/ 1073 h 1073"/>
              <a:gd name="T48" fmla="*/ 529 w 1072"/>
              <a:gd name="T49" fmla="*/ 1073 h 1073"/>
              <a:gd name="T50" fmla="*/ 499 w 1072"/>
              <a:gd name="T51" fmla="*/ 1024 h 1073"/>
              <a:gd name="T52" fmla="*/ 527 w 1072"/>
              <a:gd name="T53" fmla="*/ 929 h 1073"/>
              <a:gd name="T54" fmla="*/ 415 w 1072"/>
              <a:gd name="T55" fmla="*/ 831 h 1073"/>
              <a:gd name="T56" fmla="*/ 303 w 1072"/>
              <a:gd name="T57" fmla="*/ 929 h 1073"/>
              <a:gd name="T58" fmla="*/ 330 w 1072"/>
              <a:gd name="T59" fmla="*/ 1024 h 1073"/>
              <a:gd name="T60" fmla="*/ 299 w 1072"/>
              <a:gd name="T61" fmla="*/ 1073 h 1073"/>
              <a:gd name="T62" fmla="*/ 0 w 1072"/>
              <a:gd name="T63" fmla="*/ 1073 h 1073"/>
              <a:gd name="T64" fmla="*/ 0 w 1072"/>
              <a:gd name="T65" fmla="*/ 773 h 1073"/>
              <a:gd name="T66" fmla="*/ 49 w 1072"/>
              <a:gd name="T67" fmla="*/ 743 h 1073"/>
              <a:gd name="T68" fmla="*/ 143 w 1072"/>
              <a:gd name="T69" fmla="*/ 770 h 1073"/>
              <a:gd name="T70" fmla="*/ 241 w 1072"/>
              <a:gd name="T71" fmla="*/ 658 h 1073"/>
              <a:gd name="T72" fmla="*/ 143 w 1072"/>
              <a:gd name="T73" fmla="*/ 54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073">
                <a:moveTo>
                  <a:pt x="143" y="546"/>
                </a:moveTo>
                <a:cubicBezTo>
                  <a:pt x="117" y="546"/>
                  <a:pt x="82" y="557"/>
                  <a:pt x="49" y="574"/>
                </a:cubicBezTo>
                <a:cubicBezTo>
                  <a:pt x="26" y="586"/>
                  <a:pt x="0" y="569"/>
                  <a:pt x="0" y="544"/>
                </a:cubicBezTo>
                <a:cubicBezTo>
                  <a:pt x="0" y="242"/>
                  <a:pt x="0" y="242"/>
                  <a:pt x="0" y="242"/>
                </a:cubicBezTo>
                <a:cubicBezTo>
                  <a:pt x="299" y="242"/>
                  <a:pt x="299" y="242"/>
                  <a:pt x="299" y="242"/>
                </a:cubicBezTo>
                <a:cubicBezTo>
                  <a:pt x="324" y="242"/>
                  <a:pt x="341" y="215"/>
                  <a:pt x="330" y="193"/>
                </a:cubicBezTo>
                <a:cubicBezTo>
                  <a:pt x="313" y="160"/>
                  <a:pt x="303" y="124"/>
                  <a:pt x="303" y="98"/>
                </a:cubicBezTo>
                <a:cubicBezTo>
                  <a:pt x="303" y="34"/>
                  <a:pt x="353" y="0"/>
                  <a:pt x="415" y="0"/>
                </a:cubicBezTo>
                <a:cubicBezTo>
                  <a:pt x="477" y="0"/>
                  <a:pt x="527" y="34"/>
                  <a:pt x="527" y="98"/>
                </a:cubicBezTo>
                <a:cubicBezTo>
                  <a:pt x="527" y="124"/>
                  <a:pt x="515" y="160"/>
                  <a:pt x="499" y="193"/>
                </a:cubicBezTo>
                <a:cubicBezTo>
                  <a:pt x="487" y="215"/>
                  <a:pt x="504" y="242"/>
                  <a:pt x="529" y="242"/>
                </a:cubicBezTo>
                <a:cubicBezTo>
                  <a:pt x="831" y="242"/>
                  <a:pt x="831" y="242"/>
                  <a:pt x="831" y="242"/>
                </a:cubicBezTo>
                <a:cubicBezTo>
                  <a:pt x="831" y="242"/>
                  <a:pt x="831" y="242"/>
                  <a:pt x="831" y="242"/>
                </a:cubicBezTo>
                <a:cubicBezTo>
                  <a:pt x="831" y="242"/>
                  <a:pt x="831" y="242"/>
                  <a:pt x="831" y="242"/>
                </a:cubicBezTo>
                <a:cubicBezTo>
                  <a:pt x="831" y="544"/>
                  <a:pt x="831" y="544"/>
                  <a:pt x="831" y="544"/>
                </a:cubicBezTo>
                <a:cubicBezTo>
                  <a:pt x="831" y="569"/>
                  <a:pt x="857" y="586"/>
                  <a:pt x="880" y="574"/>
                </a:cubicBezTo>
                <a:cubicBezTo>
                  <a:pt x="913" y="557"/>
                  <a:pt x="949" y="546"/>
                  <a:pt x="975" y="546"/>
                </a:cubicBezTo>
                <a:cubicBezTo>
                  <a:pt x="1038" y="546"/>
                  <a:pt x="1072" y="596"/>
                  <a:pt x="1072" y="658"/>
                </a:cubicBezTo>
                <a:cubicBezTo>
                  <a:pt x="1072" y="720"/>
                  <a:pt x="1038" y="770"/>
                  <a:pt x="975" y="770"/>
                </a:cubicBezTo>
                <a:cubicBezTo>
                  <a:pt x="949" y="770"/>
                  <a:pt x="913" y="759"/>
                  <a:pt x="880" y="743"/>
                </a:cubicBezTo>
                <a:cubicBezTo>
                  <a:pt x="857" y="732"/>
                  <a:pt x="831" y="748"/>
                  <a:pt x="831" y="773"/>
                </a:cubicBezTo>
                <a:cubicBezTo>
                  <a:pt x="831" y="1073"/>
                  <a:pt x="831" y="1073"/>
                  <a:pt x="831" y="1073"/>
                </a:cubicBezTo>
                <a:cubicBezTo>
                  <a:pt x="831" y="1015"/>
                  <a:pt x="831" y="1015"/>
                  <a:pt x="831" y="1015"/>
                </a:cubicBezTo>
                <a:cubicBezTo>
                  <a:pt x="831" y="1073"/>
                  <a:pt x="831" y="1073"/>
                  <a:pt x="831" y="1073"/>
                </a:cubicBezTo>
                <a:cubicBezTo>
                  <a:pt x="529" y="1073"/>
                  <a:pt x="529" y="1073"/>
                  <a:pt x="529" y="1073"/>
                </a:cubicBezTo>
                <a:cubicBezTo>
                  <a:pt x="504" y="1073"/>
                  <a:pt x="487" y="1046"/>
                  <a:pt x="499" y="1024"/>
                </a:cubicBezTo>
                <a:cubicBezTo>
                  <a:pt x="515" y="991"/>
                  <a:pt x="527" y="955"/>
                  <a:pt x="527" y="929"/>
                </a:cubicBezTo>
                <a:cubicBezTo>
                  <a:pt x="527" y="866"/>
                  <a:pt x="477" y="831"/>
                  <a:pt x="415" y="831"/>
                </a:cubicBezTo>
                <a:cubicBezTo>
                  <a:pt x="353" y="831"/>
                  <a:pt x="303" y="866"/>
                  <a:pt x="303" y="929"/>
                </a:cubicBezTo>
                <a:cubicBezTo>
                  <a:pt x="303" y="955"/>
                  <a:pt x="313" y="991"/>
                  <a:pt x="330" y="1024"/>
                </a:cubicBezTo>
                <a:cubicBezTo>
                  <a:pt x="341" y="1047"/>
                  <a:pt x="324" y="1073"/>
                  <a:pt x="299" y="1073"/>
                </a:cubicBezTo>
                <a:cubicBezTo>
                  <a:pt x="0" y="1073"/>
                  <a:pt x="0" y="1073"/>
                  <a:pt x="0" y="1073"/>
                </a:cubicBezTo>
                <a:cubicBezTo>
                  <a:pt x="0" y="773"/>
                  <a:pt x="0" y="773"/>
                  <a:pt x="0" y="773"/>
                </a:cubicBezTo>
                <a:cubicBezTo>
                  <a:pt x="0" y="748"/>
                  <a:pt x="26" y="732"/>
                  <a:pt x="49" y="743"/>
                </a:cubicBezTo>
                <a:cubicBezTo>
                  <a:pt x="82" y="759"/>
                  <a:pt x="117" y="770"/>
                  <a:pt x="143" y="770"/>
                </a:cubicBezTo>
                <a:cubicBezTo>
                  <a:pt x="207" y="770"/>
                  <a:pt x="241" y="720"/>
                  <a:pt x="241" y="658"/>
                </a:cubicBezTo>
                <a:cubicBezTo>
                  <a:pt x="241" y="596"/>
                  <a:pt x="207" y="546"/>
                  <a:pt x="143" y="546"/>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42" name="矩形 41"/>
          <p:cNvSpPr/>
          <p:nvPr/>
        </p:nvSpPr>
        <p:spPr>
          <a:xfrm>
            <a:off x="6128727" y="1958609"/>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43" name="矩形 4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28727" y="1681610"/>
            <a:ext cx="2129008"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竞争优势</a:t>
            </a:r>
          </a:p>
        </p:txBody>
      </p:sp>
      <p:cxnSp>
        <p:nvCxnSpPr>
          <p:cNvPr id="44" name="直接连接符 43"/>
          <p:cNvCxnSpPr/>
          <p:nvPr/>
        </p:nvCxnSpPr>
        <p:spPr>
          <a:xfrm>
            <a:off x="6248436" y="1979778"/>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6128727" y="2423300"/>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46" name="矩形 45"/>
          <p:cNvSpPr/>
          <p:nvPr/>
        </p:nvSpPr>
        <p:spPr>
          <a:xfrm>
            <a:off x="6137275" y="3271872"/>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47" name="矩形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137275" y="2994873"/>
            <a:ext cx="2129008" cy="276999"/>
          </a:xfrm>
          <a:prstGeom prst="rect">
            <a:avLst/>
          </a:prstGeom>
        </p:spPr>
        <p:txBody>
          <a:bodyPr wrap="square">
            <a:spAutoFit/>
          </a:bodyPr>
          <a:lstStyle/>
          <a:p>
            <a:pPr lvl="0" fontAlgn="base">
              <a:spcBef>
                <a:spcPct val="0"/>
              </a:spcBef>
              <a:spcAft>
                <a:spcPct val="0"/>
              </a:spcAft>
            </a:pPr>
            <a:r>
              <a:rPr lang="zh-CN" altLang="en-US" sz="1200">
                <a:solidFill>
                  <a:schemeClr val="accent1"/>
                </a:solidFill>
                <a:latin typeface="+mj-lt"/>
                <a:ea typeface="+mj-ea"/>
                <a:sym typeface="Calibri" panose="020F0502020204030204" pitchFamily="34" charset="0"/>
              </a:rPr>
              <a:t>竞争优势</a:t>
            </a:r>
          </a:p>
        </p:txBody>
      </p:sp>
      <p:cxnSp>
        <p:nvCxnSpPr>
          <p:cNvPr id="48" name="直接连接符 47"/>
          <p:cNvCxnSpPr/>
          <p:nvPr/>
        </p:nvCxnSpPr>
        <p:spPr>
          <a:xfrm>
            <a:off x="6256984" y="329304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137275" y="3736563"/>
            <a:ext cx="1960779"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50" name="矩形 49"/>
          <p:cNvSpPr/>
          <p:nvPr/>
        </p:nvSpPr>
        <p:spPr>
          <a:xfrm>
            <a:off x="1095158" y="1954212"/>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51" name="矩形 5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26929" y="1677213"/>
            <a:ext cx="2129008" cy="276999"/>
          </a:xfrm>
          <a:prstGeom prst="rect">
            <a:avLst/>
          </a:prstGeom>
        </p:spPr>
        <p:txBody>
          <a:bodyPr wrap="square">
            <a:spAutoFit/>
          </a:bodyPr>
          <a:lstStyle/>
          <a:p>
            <a:pPr lvl="0" algn="r" fontAlgn="base">
              <a:spcBef>
                <a:spcPct val="0"/>
              </a:spcBef>
              <a:spcAft>
                <a:spcPct val="0"/>
              </a:spcAft>
            </a:pPr>
            <a:r>
              <a:rPr lang="zh-CN" altLang="en-US" sz="1200">
                <a:solidFill>
                  <a:schemeClr val="accent1"/>
                </a:solidFill>
                <a:latin typeface="+mj-lt"/>
                <a:ea typeface="+mj-ea"/>
                <a:sym typeface="Calibri" panose="020F0502020204030204" pitchFamily="34" charset="0"/>
              </a:rPr>
              <a:t>竞争优势</a:t>
            </a:r>
          </a:p>
        </p:txBody>
      </p:sp>
      <p:cxnSp>
        <p:nvCxnSpPr>
          <p:cNvPr id="52" name="直接连接符 51"/>
          <p:cNvCxnSpPr/>
          <p:nvPr/>
        </p:nvCxnSpPr>
        <p:spPr>
          <a:xfrm>
            <a:off x="2728295" y="1975381"/>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095158" y="2418903"/>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54" name="矩形 53"/>
          <p:cNvSpPr/>
          <p:nvPr/>
        </p:nvSpPr>
        <p:spPr>
          <a:xfrm>
            <a:off x="1113700" y="3266345"/>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sp>
        <p:nvSpPr>
          <p:cNvPr id="55" name="矩形 5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945471" y="2989346"/>
            <a:ext cx="2129008" cy="276999"/>
          </a:xfrm>
          <a:prstGeom prst="rect">
            <a:avLst/>
          </a:prstGeom>
        </p:spPr>
        <p:txBody>
          <a:bodyPr wrap="square">
            <a:spAutoFit/>
          </a:bodyPr>
          <a:lstStyle/>
          <a:p>
            <a:pPr lvl="0" algn="r" fontAlgn="base">
              <a:spcBef>
                <a:spcPct val="0"/>
              </a:spcBef>
              <a:spcAft>
                <a:spcPct val="0"/>
              </a:spcAft>
            </a:pPr>
            <a:r>
              <a:rPr lang="zh-CN" altLang="en-US" sz="1200">
                <a:solidFill>
                  <a:schemeClr val="accent1"/>
                </a:solidFill>
                <a:latin typeface="+mj-lt"/>
                <a:ea typeface="+mj-ea"/>
                <a:sym typeface="Calibri" panose="020F0502020204030204" pitchFamily="34" charset="0"/>
              </a:rPr>
              <a:t>竞争优势</a:t>
            </a:r>
          </a:p>
        </p:txBody>
      </p:sp>
      <p:cxnSp>
        <p:nvCxnSpPr>
          <p:cNvPr id="56" name="直接连接符 55"/>
          <p:cNvCxnSpPr/>
          <p:nvPr/>
        </p:nvCxnSpPr>
        <p:spPr>
          <a:xfrm>
            <a:off x="2746837" y="3287514"/>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1113700" y="3731036"/>
            <a:ext cx="1960779" cy="552011"/>
          </a:xfrm>
          <a:prstGeom prst="rect">
            <a:avLst/>
          </a:prstGeom>
        </p:spPr>
        <p:txBody>
          <a:bodyPr wrap="square">
            <a:spAutoFit/>
          </a:bodyPr>
          <a:lstStyle/>
          <a:p>
            <a:pPr marL="171450" indent="-171450" algn="r">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a:t>
            </a:r>
            <a:endParaRPr lang="zh-CN" altLang="en-US">
              <a:solidFill>
                <a:schemeClr val="tx1">
                  <a:lumMod val="85000"/>
                  <a:lumOff val="15000"/>
                </a:schemeClr>
              </a:solidFill>
            </a:endParaRPr>
          </a:p>
        </p:txBody>
      </p:sp>
      <p:grpSp>
        <p:nvGrpSpPr>
          <p:cNvPr id="26" name="Group 35"/>
          <p:cNvGrpSpPr/>
          <p:nvPr/>
        </p:nvGrpSpPr>
        <p:grpSpPr>
          <a:xfrm>
            <a:off x="3761759" y="2037447"/>
            <a:ext cx="420688" cy="354013"/>
            <a:chOff x="4605338" y="3814763"/>
            <a:chExt cx="420688" cy="354013"/>
          </a:xfrm>
          <a:solidFill>
            <a:schemeClr val="bg1"/>
          </a:solidFill>
        </p:grpSpPr>
        <p:sp>
          <p:nvSpPr>
            <p:cNvPr id="27"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5" name="Group 213"/>
          <p:cNvGrpSpPr/>
          <p:nvPr/>
        </p:nvGrpSpPr>
        <p:grpSpPr>
          <a:xfrm>
            <a:off x="4964982" y="3346892"/>
            <a:ext cx="438150" cy="404813"/>
            <a:chOff x="2900363" y="5486400"/>
            <a:chExt cx="438150" cy="404813"/>
          </a:xfrm>
          <a:solidFill>
            <a:schemeClr val="bg1"/>
          </a:solidFill>
        </p:grpSpPr>
        <p:sp>
          <p:nvSpPr>
            <p:cNvPr id="36"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8" name="Group 259"/>
          <p:cNvGrpSpPr/>
          <p:nvPr/>
        </p:nvGrpSpPr>
        <p:grpSpPr>
          <a:xfrm>
            <a:off x="4941888" y="2143946"/>
            <a:ext cx="388938" cy="446088"/>
            <a:chOff x="4638675" y="4654550"/>
            <a:chExt cx="388938" cy="446088"/>
          </a:xfrm>
          <a:solidFill>
            <a:schemeClr val="bg1"/>
          </a:solidFill>
        </p:grpSpPr>
        <p:sp>
          <p:nvSpPr>
            <p:cNvPr id="39"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0"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41"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58" name="Group 268"/>
          <p:cNvGrpSpPr/>
          <p:nvPr/>
        </p:nvGrpSpPr>
        <p:grpSpPr>
          <a:xfrm>
            <a:off x="3846361" y="3071462"/>
            <a:ext cx="307975" cy="488950"/>
            <a:chOff x="3824288" y="5486400"/>
            <a:chExt cx="307975" cy="488950"/>
          </a:xfrm>
          <a:solidFill>
            <a:schemeClr val="bg1"/>
          </a:solidFill>
        </p:grpSpPr>
        <p:sp>
          <p:nvSpPr>
            <p:cNvPr id="59"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0"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1"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2"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3"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5"/>
          <p:cNvSpPr txBox="1">
            <a:spLocks noChangeArrowheads="1"/>
          </p:cNvSpPr>
          <p:nvPr/>
        </p:nvSpPr>
        <p:spPr bwMode="auto">
          <a:xfrm>
            <a:off x="1856550" y="2356549"/>
            <a:ext cx="936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smtClean="0">
                <a:solidFill>
                  <a:prstClr val="white"/>
                </a:solidFill>
                <a:latin typeface="方正兰亭黑_GBK"/>
                <a:ea typeface="方正兰亭黑_GBK"/>
              </a:rPr>
              <a:t>03</a:t>
            </a:r>
            <a:endParaRPr lang="zh-CN" altLang="en-US" sz="4800" b="1">
              <a:solidFill>
                <a:prstClr val="white"/>
              </a:solidFill>
              <a:latin typeface="方正兰亭黑_GBK"/>
              <a:ea typeface="方正兰亭黑_GBK"/>
            </a:endParaRPr>
          </a:p>
        </p:txBody>
      </p:sp>
      <p:sp>
        <p:nvSpPr>
          <p:cNvPr id="16" name="文本框 5"/>
          <p:cNvSpPr txBox="1">
            <a:spLocks noChangeArrowheads="1"/>
          </p:cNvSpPr>
          <p:nvPr/>
        </p:nvSpPr>
        <p:spPr bwMode="auto">
          <a:xfrm>
            <a:off x="3500261" y="194364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rgbClr val="27506E"/>
                </a:solidFill>
                <a:latin typeface="方正兰亭黑_GBK"/>
                <a:ea typeface="方正兰亭黑_GBK"/>
              </a:rPr>
              <a:t>项目</a:t>
            </a:r>
            <a:r>
              <a:rPr lang="zh-CN" altLang="en-US" sz="2000" smtClean="0">
                <a:solidFill>
                  <a:srgbClr val="27506E"/>
                </a:solidFill>
                <a:latin typeface="方正兰亭黑_GBK"/>
                <a:ea typeface="方正兰亭黑_GBK"/>
              </a:rPr>
              <a:t>规划</a:t>
            </a:r>
            <a:endParaRPr lang="zh-CN" altLang="en-US" sz="2000">
              <a:solidFill>
                <a:srgbClr val="27506E"/>
              </a:solidFill>
              <a:latin typeface="方正兰亭黑_GBK"/>
              <a:ea typeface="方正兰亭黑_GBK"/>
            </a:endParaRPr>
          </a:p>
        </p:txBody>
      </p:sp>
      <p:sp>
        <p:nvSpPr>
          <p:cNvPr id="20" name="矩形 19"/>
          <p:cNvSpPr/>
          <p:nvPr/>
        </p:nvSpPr>
        <p:spPr>
          <a:xfrm>
            <a:off x="3495177" y="2279235"/>
            <a:ext cx="1958741" cy="307777"/>
          </a:xfrm>
          <a:prstGeom prst="rect">
            <a:avLst/>
          </a:prstGeom>
        </p:spPr>
        <p:txBody>
          <a:bodyPr wrap="none">
            <a:spAutoFit/>
          </a:bodyPr>
          <a:lstStyle/>
          <a:p>
            <a:r>
              <a:rPr lang="en-US" altLang="zh-CN" sz="1400" smtClean="0">
                <a:solidFill>
                  <a:srgbClr val="27506E"/>
                </a:solidFill>
                <a:latin typeface="微软雅黑" panose="020B0503020204020204" pitchFamily="34" charset="-122"/>
                <a:ea typeface="微软雅黑" panose="020B0503020204020204" pitchFamily="34" charset="-122"/>
              </a:rPr>
              <a:t>PROJECT PLANNING</a:t>
            </a:r>
            <a:endParaRPr lang="en-US" altLang="zh-CN" sz="1400">
              <a:solidFill>
                <a:srgbClr val="27506E"/>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1" y="2587012"/>
            <a:ext cx="4120426" cy="577081"/>
          </a:xfrm>
          <a:prstGeom prst="rect">
            <a:avLst/>
          </a:prstGeom>
        </p:spPr>
        <p:txBody>
          <a:bodyPr wrap="square">
            <a:spAutoFit/>
          </a:bodyPr>
          <a:lstStyle/>
          <a:p>
            <a:pPr>
              <a:lnSpc>
                <a:spcPct val="150000"/>
              </a:lnSpc>
            </a:pPr>
            <a:r>
              <a:rPr lang="en-US" altLang="zh-CN" sz="1050">
                <a:solidFill>
                  <a:prstClr val="black">
                    <a:lumMod val="85000"/>
                    <a:lumOff val="15000"/>
                  </a:prstClr>
                </a:solidFill>
              </a:rPr>
              <a:t>Lorem ipsum dolor sit amet, consectetur adipiscing elit. Donec luctus nibh sit amet sem vulputate venenatisbibendum </a:t>
            </a:r>
            <a:endParaRPr lang="zh-CN" altLang="en-US">
              <a:solidFill>
                <a:prstClr val="black">
                  <a:lumMod val="85000"/>
                  <a:lumOff val="15000"/>
                </a:prstClr>
              </a:solidFill>
            </a:endParaRP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prstClr val="white"/>
                </a:solidFill>
                <a:latin typeface="Arial" panose="020B0604020202020204"/>
              </a:rPr>
              <a:t>PART TWO</a:t>
            </a:r>
            <a:endParaRPr lang="zh-CN" altLang="en-US" sz="1200">
              <a:solidFill>
                <a:prstClr val="white"/>
              </a:solidFill>
              <a:latin typeface="Arial" panose="020B0604020202020204"/>
            </a:endParaRP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a:solidFill>
                  <a:srgbClr val="27506E"/>
                </a:solidFill>
                <a:latin typeface="方正兰亭黑_GBK"/>
                <a:ea typeface="方正兰亭黑_GBK"/>
              </a:rPr>
              <a:t>发展现状</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03</a:t>
            </a:r>
            <a:endParaRPr lang="zh-CN" altLang="en-US" sz="1200">
              <a:solidFill>
                <a:schemeClr val="bg1"/>
              </a:solidFill>
              <a:latin typeface="方正兰亭黑_GBK"/>
              <a:ea typeface="方正兰亭黑_GBK"/>
            </a:endParaRPr>
          </a:p>
        </p:txBody>
      </p:sp>
      <p:sp>
        <p:nvSpPr>
          <p:cNvPr id="26" name="文本框 5"/>
          <p:cNvSpPr txBox="1">
            <a:spLocks noChangeArrowheads="1"/>
          </p:cNvSpPr>
          <p:nvPr/>
        </p:nvSpPr>
        <p:spPr bwMode="auto">
          <a:xfrm>
            <a:off x="934511" y="1278153"/>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rgbClr val="27506E"/>
                </a:solidFill>
                <a:latin typeface="方正兰亭黑_GBK"/>
                <a:ea typeface="方正兰亭黑_GBK"/>
              </a:rPr>
              <a:t>发展现状</a:t>
            </a:r>
          </a:p>
        </p:txBody>
      </p:sp>
      <p:sp>
        <p:nvSpPr>
          <p:cNvPr id="27" name="矩形 26"/>
          <p:cNvSpPr/>
          <p:nvPr/>
        </p:nvSpPr>
        <p:spPr>
          <a:xfrm>
            <a:off x="934511" y="1778384"/>
            <a:ext cx="3637489" cy="81945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pic>
        <p:nvPicPr>
          <p:cNvPr id="15" name="图片占位符 1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824904" y="2330500"/>
            <a:ext cx="1836773" cy="2514121"/>
          </a:xfrm>
        </p:spPr>
      </p:pic>
      <p:pic>
        <p:nvPicPr>
          <p:cNvPr id="12" name="图片占位符 11"/>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6827040" y="777552"/>
            <a:ext cx="1832500" cy="1473306"/>
          </a:xfrm>
        </p:spPr>
      </p:pic>
      <p:pic>
        <p:nvPicPr>
          <p:cNvPr id="14" name="图片占位符 1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4921458" y="2915120"/>
            <a:ext cx="1836773" cy="1928003"/>
          </a:xfrm>
        </p:spPr>
      </p:pic>
      <p:pic>
        <p:nvPicPr>
          <p:cNvPr id="9" name="图片占位符 8"/>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4921458" y="785350"/>
            <a:ext cx="1836773" cy="2037479"/>
          </a:xfrm>
        </p:spPr>
      </p:pic>
      <p:cxnSp>
        <p:nvCxnSpPr>
          <p:cNvPr id="39" name="直接连接符 38"/>
          <p:cNvCxnSpPr/>
          <p:nvPr/>
        </p:nvCxnSpPr>
        <p:spPr>
          <a:xfrm>
            <a:off x="1032788" y="1745037"/>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934511" y="2440107"/>
            <a:ext cx="3798365"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sp>
        <p:nvSpPr>
          <p:cNvPr id="41" name="矩形 40"/>
          <p:cNvSpPr/>
          <p:nvPr/>
        </p:nvSpPr>
        <p:spPr>
          <a:xfrm>
            <a:off x="934511" y="3101830"/>
            <a:ext cx="3798365"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sp>
        <p:nvSpPr>
          <p:cNvPr id="58" name="矩形 57"/>
          <p:cNvSpPr/>
          <p:nvPr/>
        </p:nvSpPr>
        <p:spPr>
          <a:xfrm>
            <a:off x="934511" y="3763553"/>
            <a:ext cx="3798365" cy="57708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a:solidFill>
                  <a:srgbClr val="27506E"/>
                </a:solidFill>
                <a:latin typeface="方正兰亭黑_GBK"/>
                <a:ea typeface="方正兰亭黑_GBK"/>
              </a:rPr>
              <a:t>发展现状</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03</a:t>
            </a:r>
            <a:endParaRPr lang="zh-CN" altLang="en-US" sz="1200">
              <a:solidFill>
                <a:schemeClr val="bg1"/>
              </a:solidFill>
              <a:latin typeface="方正兰亭黑_GBK"/>
              <a:ea typeface="方正兰亭黑_GBK"/>
            </a:endParaRPr>
          </a:p>
        </p:txBody>
      </p:sp>
      <p:pic>
        <p:nvPicPr>
          <p:cNvPr id="18" name="图片占位符 1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0080" r="20080"/>
          <a:stretch>
            <a:fillRect/>
          </a:stretch>
        </p:blipFill>
        <p:spPr/>
      </p:pic>
      <p:pic>
        <p:nvPicPr>
          <p:cNvPr id="19" name="图片占位符 18"/>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0080" r="20080"/>
          <a:stretch>
            <a:fillRect/>
          </a:stretch>
        </p:blipFill>
        <p:spPr/>
      </p:pic>
      <p:pic>
        <p:nvPicPr>
          <p:cNvPr id="20" name="图片占位符 19"/>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20080" r="20080"/>
          <a:stretch>
            <a:fillRect/>
          </a:stretch>
        </p:blipFill>
        <p:spPr/>
      </p:pic>
      <p:pic>
        <p:nvPicPr>
          <p:cNvPr id="22" name="图片占位符 21"/>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l="20080" r="20080"/>
          <a:stretch>
            <a:fillRect/>
          </a:stretch>
        </p:blipFill>
        <p:spPr/>
      </p:pic>
      <p:sp>
        <p:nvSpPr>
          <p:cNvPr id="23" name="矩形 22"/>
          <p:cNvSpPr/>
          <p:nvPr/>
        </p:nvSpPr>
        <p:spPr>
          <a:xfrm>
            <a:off x="842416" y="3587239"/>
            <a:ext cx="1836773" cy="966100"/>
          </a:xfrm>
          <a:prstGeom prst="rect">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 name="矩形 29"/>
          <p:cNvSpPr/>
          <p:nvPr/>
        </p:nvSpPr>
        <p:spPr>
          <a:xfrm>
            <a:off x="2760535" y="3587239"/>
            <a:ext cx="1836773" cy="966100"/>
          </a:xfrm>
          <a:prstGeom prst="rect">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矩形 30"/>
          <p:cNvSpPr/>
          <p:nvPr/>
        </p:nvSpPr>
        <p:spPr>
          <a:xfrm>
            <a:off x="4705242" y="3587239"/>
            <a:ext cx="1836773" cy="966100"/>
          </a:xfrm>
          <a:prstGeom prst="rect">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6623361" y="3587239"/>
            <a:ext cx="1836773" cy="966100"/>
          </a:xfrm>
          <a:prstGeom prst="rect">
            <a:avLst/>
          </a:prstGeom>
          <a:gradFill>
            <a:gsLst>
              <a:gs pos="100000">
                <a:schemeClr val="accent1">
                  <a:lumMod val="75000"/>
                </a:schemeClr>
              </a:gs>
              <a:gs pos="0">
                <a:srgbClr val="27506E"/>
              </a:gs>
            </a:gsLst>
            <a:path path="circle">
              <a:fillToRect l="50000" t="50000" r="50000" b="50000"/>
            </a:path>
          </a:gradFill>
          <a:ln w="76200">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860563" y="3695326"/>
            <a:ext cx="1800477" cy="715581"/>
          </a:xfrm>
          <a:prstGeom prst="rect">
            <a:avLst/>
          </a:prstGeom>
        </p:spPr>
        <p:txBody>
          <a:bodyPr wrap="square">
            <a:spAutoFit/>
          </a:bodyPr>
          <a:lstStyle/>
          <a:p>
            <a:pPr algn="ctr" defTabSz="914400">
              <a:lnSpc>
                <a:spcPct val="150000"/>
              </a:lnSpc>
              <a:defRPr/>
            </a:pPr>
            <a:r>
              <a:rPr lang="en-US" altLang="zh-CN" sz="900" kern="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schemeClr val="bg1"/>
              </a:solidFill>
              <a:ea typeface="微软雅黑" panose="020B0503020204020204" pitchFamily="34" charset="-122"/>
            </a:endParaRPr>
          </a:p>
        </p:txBody>
      </p:sp>
      <p:sp>
        <p:nvSpPr>
          <p:cNvPr id="36" name="矩形 3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2778682" y="3695326"/>
            <a:ext cx="1800477" cy="715581"/>
          </a:xfrm>
          <a:prstGeom prst="rect">
            <a:avLst/>
          </a:prstGeom>
        </p:spPr>
        <p:txBody>
          <a:bodyPr wrap="square">
            <a:spAutoFit/>
          </a:bodyPr>
          <a:lstStyle/>
          <a:p>
            <a:pPr algn="ctr" defTabSz="914400">
              <a:lnSpc>
                <a:spcPct val="150000"/>
              </a:lnSpc>
              <a:defRPr/>
            </a:pPr>
            <a:r>
              <a:rPr lang="en-US" altLang="zh-CN" sz="900" kern="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schemeClr val="bg1"/>
              </a:solidFill>
              <a:ea typeface="微软雅黑" panose="020B0503020204020204" pitchFamily="34" charset="-122"/>
            </a:endParaRPr>
          </a:p>
        </p:txBody>
      </p:sp>
      <p:sp>
        <p:nvSpPr>
          <p:cNvPr id="37" name="矩形 3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4723389" y="3712498"/>
            <a:ext cx="1800477" cy="715581"/>
          </a:xfrm>
          <a:prstGeom prst="rect">
            <a:avLst/>
          </a:prstGeom>
        </p:spPr>
        <p:txBody>
          <a:bodyPr wrap="square">
            <a:spAutoFit/>
          </a:bodyPr>
          <a:lstStyle/>
          <a:p>
            <a:pPr algn="ctr" defTabSz="914400">
              <a:lnSpc>
                <a:spcPct val="150000"/>
              </a:lnSpc>
              <a:defRPr/>
            </a:pPr>
            <a:r>
              <a:rPr lang="en-US" altLang="zh-CN" sz="900" kern="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schemeClr val="bg1"/>
              </a:solidFill>
              <a:ea typeface="微软雅黑" panose="020B0503020204020204" pitchFamily="34" charset="-122"/>
            </a:endParaRPr>
          </a:p>
        </p:txBody>
      </p:sp>
      <p:sp>
        <p:nvSpPr>
          <p:cNvPr id="38" name="矩形 3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6605212" y="3712498"/>
            <a:ext cx="1800477" cy="715581"/>
          </a:xfrm>
          <a:prstGeom prst="rect">
            <a:avLst/>
          </a:prstGeom>
        </p:spPr>
        <p:txBody>
          <a:bodyPr wrap="square">
            <a:spAutoFit/>
          </a:bodyPr>
          <a:lstStyle/>
          <a:p>
            <a:pPr algn="ctr" defTabSz="914400">
              <a:lnSpc>
                <a:spcPct val="150000"/>
              </a:lnSpc>
              <a:defRPr/>
            </a:pPr>
            <a:r>
              <a:rPr lang="en-US" altLang="zh-CN" sz="900" kern="0">
                <a:solidFill>
                  <a:schemeClr val="bg1"/>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schemeClr val="bg1"/>
              </a:solidFill>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a:off x="1147526" y="2755571"/>
            <a:ext cx="0" cy="902029"/>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26256" y="2755571"/>
            <a:ext cx="0" cy="902029"/>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436891" y="1783861"/>
            <a:ext cx="0" cy="902029"/>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015621" y="1783861"/>
            <a:ext cx="0" cy="902029"/>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a:solidFill>
                  <a:srgbClr val="27506E"/>
                </a:solidFill>
                <a:latin typeface="方正兰亭黑_GBK"/>
                <a:ea typeface="方正兰亭黑_GBK"/>
              </a:rPr>
              <a:t>未来发展</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03</a:t>
            </a:r>
            <a:endParaRPr lang="zh-CN" altLang="en-US" sz="1200">
              <a:solidFill>
                <a:schemeClr val="bg1"/>
              </a:solidFill>
              <a:latin typeface="方正兰亭黑_GBK"/>
              <a:ea typeface="方正兰亭黑_GBK"/>
            </a:endParaRPr>
          </a:p>
        </p:txBody>
      </p:sp>
      <p:cxnSp>
        <p:nvCxnSpPr>
          <p:cNvPr id="43" name="直接箭头连接符 42"/>
          <p:cNvCxnSpPr/>
          <p:nvPr/>
        </p:nvCxnSpPr>
        <p:spPr>
          <a:xfrm>
            <a:off x="507614" y="2761861"/>
            <a:ext cx="8164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952268" y="2560314"/>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prstClr val="white"/>
                </a:solidFill>
                <a:latin typeface="+mj-lt"/>
              </a:rPr>
              <a:t>1</a:t>
            </a:r>
            <a:endParaRPr lang="zh-CN" altLang="en-US" sz="1200">
              <a:solidFill>
                <a:prstClr val="white"/>
              </a:solidFill>
              <a:latin typeface="+mj-lt"/>
            </a:endParaRPr>
          </a:p>
        </p:txBody>
      </p:sp>
      <p:sp>
        <p:nvSpPr>
          <p:cNvPr id="47" name="椭圆 46"/>
          <p:cNvSpPr/>
          <p:nvPr/>
        </p:nvSpPr>
        <p:spPr>
          <a:xfrm>
            <a:off x="3241633" y="2560313"/>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prstClr val="white"/>
                </a:solidFill>
                <a:latin typeface="+mj-lt"/>
              </a:rPr>
              <a:t>2</a:t>
            </a:r>
            <a:endParaRPr lang="zh-CN" altLang="en-US" sz="1200">
              <a:solidFill>
                <a:prstClr val="white"/>
              </a:solidFill>
              <a:latin typeface="+mj-lt"/>
            </a:endParaRPr>
          </a:p>
        </p:txBody>
      </p:sp>
      <p:sp>
        <p:nvSpPr>
          <p:cNvPr id="48" name="椭圆 47"/>
          <p:cNvSpPr/>
          <p:nvPr/>
        </p:nvSpPr>
        <p:spPr>
          <a:xfrm>
            <a:off x="5530998" y="2560313"/>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prstClr val="white"/>
                </a:solidFill>
                <a:latin typeface="+mj-lt"/>
              </a:rPr>
              <a:t>3</a:t>
            </a:r>
            <a:endParaRPr lang="zh-CN" altLang="en-US" sz="1200">
              <a:solidFill>
                <a:prstClr val="white"/>
              </a:solidFill>
              <a:latin typeface="+mj-lt"/>
            </a:endParaRPr>
          </a:p>
        </p:txBody>
      </p:sp>
      <p:sp>
        <p:nvSpPr>
          <p:cNvPr id="49" name="椭圆 48"/>
          <p:cNvSpPr/>
          <p:nvPr/>
        </p:nvSpPr>
        <p:spPr>
          <a:xfrm>
            <a:off x="7820363" y="2591345"/>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prstClr val="white"/>
                </a:solidFill>
                <a:latin typeface="+mj-lt"/>
              </a:rPr>
              <a:t>4</a:t>
            </a:r>
            <a:endParaRPr lang="zh-CN" altLang="en-US" sz="1200">
              <a:solidFill>
                <a:prstClr val="white"/>
              </a:solidFill>
              <a:latin typeface="+mj-lt"/>
            </a:endParaRPr>
          </a:p>
        </p:txBody>
      </p:sp>
      <p:sp>
        <p:nvSpPr>
          <p:cNvPr id="57" name="矩形 5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24978" y="1848666"/>
            <a:ext cx="1833584" cy="715581"/>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59" name="矩形 5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491840" y="1543065"/>
            <a:ext cx="1415143" cy="276999"/>
          </a:xfrm>
          <a:prstGeom prst="rect">
            <a:avLst/>
          </a:prstGeom>
        </p:spPr>
        <p:txBody>
          <a:bodyPr wrap="square">
            <a:spAutoFit/>
          </a:bodyPr>
          <a:lstStyle/>
          <a:p>
            <a:pPr algn="ctr"/>
            <a:r>
              <a:rPr lang="en-US" altLang="zh-CN" sz="1200" smtClean="0">
                <a:solidFill>
                  <a:schemeClr val="accent1"/>
                </a:solidFill>
                <a:latin typeface="+mj-lt"/>
                <a:ea typeface="微软雅黑" panose="020B0503020204020204" pitchFamily="34" charset="-122"/>
              </a:rPr>
              <a:t>STEP1</a:t>
            </a:r>
            <a:endParaRPr lang="zh-CN" altLang="en-US" sz="1200">
              <a:solidFill>
                <a:schemeClr val="accent1"/>
              </a:solidFill>
              <a:latin typeface="+mj-lt"/>
              <a:ea typeface="微软雅黑" panose="020B0503020204020204" pitchFamily="34" charset="-122"/>
            </a:endParaRPr>
          </a:p>
        </p:txBody>
      </p:sp>
      <p:cxnSp>
        <p:nvCxnSpPr>
          <p:cNvPr id="60" name="直接连接符 5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1027348" y="1848666"/>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矩形 6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2520099" y="3299809"/>
            <a:ext cx="1833584" cy="715581"/>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62" name="矩形 6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2686961" y="2994208"/>
            <a:ext cx="1415143" cy="276999"/>
          </a:xfrm>
          <a:prstGeom prst="rect">
            <a:avLst/>
          </a:prstGeom>
        </p:spPr>
        <p:txBody>
          <a:bodyPr wrap="square">
            <a:spAutoFit/>
          </a:bodyPr>
          <a:lstStyle/>
          <a:p>
            <a:pPr algn="ctr"/>
            <a:r>
              <a:rPr lang="en-US" altLang="zh-CN" sz="1200" smtClean="0">
                <a:solidFill>
                  <a:schemeClr val="accent1"/>
                </a:solidFill>
                <a:latin typeface="+mj-lt"/>
                <a:ea typeface="微软雅黑" panose="020B0503020204020204" pitchFamily="34" charset="-122"/>
              </a:rPr>
              <a:t>STEP2</a:t>
            </a:r>
            <a:endParaRPr lang="zh-CN" altLang="en-US" sz="1200">
              <a:solidFill>
                <a:schemeClr val="accent1"/>
              </a:solidFill>
              <a:latin typeface="+mj-lt"/>
              <a:ea typeface="微软雅黑" panose="020B0503020204020204" pitchFamily="34" charset="-122"/>
            </a:endParaRPr>
          </a:p>
        </p:txBody>
      </p:sp>
      <p:cxnSp>
        <p:nvCxnSpPr>
          <p:cNvPr id="63" name="直接连接符 6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3222469" y="329980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844667" y="3764027"/>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140618" y="1123680"/>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4878399" y="1844732"/>
            <a:ext cx="1833584" cy="715581"/>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66" name="矩形 6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001168" y="1523719"/>
            <a:ext cx="1415143" cy="276999"/>
          </a:xfrm>
          <a:prstGeom prst="rect">
            <a:avLst/>
          </a:prstGeom>
        </p:spPr>
        <p:txBody>
          <a:bodyPr wrap="square">
            <a:spAutoFit/>
          </a:bodyPr>
          <a:lstStyle/>
          <a:p>
            <a:pPr algn="ctr"/>
            <a:r>
              <a:rPr lang="en-US" altLang="zh-CN" sz="1200" smtClean="0">
                <a:solidFill>
                  <a:schemeClr val="accent1"/>
                </a:solidFill>
                <a:latin typeface="+mj-lt"/>
                <a:ea typeface="微软雅黑" panose="020B0503020204020204" pitchFamily="34" charset="-122"/>
              </a:rPr>
              <a:t>STEP3</a:t>
            </a:r>
            <a:endParaRPr lang="zh-CN" altLang="en-US" sz="1200">
              <a:solidFill>
                <a:schemeClr val="accent1"/>
              </a:solidFill>
              <a:latin typeface="+mj-lt"/>
              <a:ea typeface="微软雅黑" panose="020B0503020204020204" pitchFamily="34" charset="-122"/>
            </a:endParaRPr>
          </a:p>
        </p:txBody>
      </p:sp>
      <p:cxnSp>
        <p:nvCxnSpPr>
          <p:cNvPr id="67" name="直接连接符 6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5580769" y="1844732"/>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矩形 6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7098830" y="3299809"/>
            <a:ext cx="1833584" cy="715581"/>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69" name="矩形 6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7265692" y="2994208"/>
            <a:ext cx="1415143" cy="276999"/>
          </a:xfrm>
          <a:prstGeom prst="rect">
            <a:avLst/>
          </a:prstGeom>
        </p:spPr>
        <p:txBody>
          <a:bodyPr wrap="square">
            <a:spAutoFit/>
          </a:bodyPr>
          <a:lstStyle/>
          <a:p>
            <a:pPr algn="ctr"/>
            <a:r>
              <a:rPr lang="en-US" altLang="zh-CN" sz="1200" smtClean="0">
                <a:solidFill>
                  <a:schemeClr val="accent1"/>
                </a:solidFill>
                <a:latin typeface="+mj-lt"/>
                <a:ea typeface="微软雅黑" panose="020B0503020204020204" pitchFamily="34" charset="-122"/>
              </a:rPr>
              <a:t>STEP4</a:t>
            </a:r>
            <a:endParaRPr lang="zh-CN" altLang="en-US" sz="1200">
              <a:solidFill>
                <a:schemeClr val="accent1"/>
              </a:solidFill>
              <a:latin typeface="+mj-lt"/>
              <a:ea typeface="微软雅黑" panose="020B0503020204020204" pitchFamily="34" charset="-122"/>
            </a:endParaRPr>
          </a:p>
        </p:txBody>
      </p:sp>
      <p:cxnSp>
        <p:nvCxnSpPr>
          <p:cNvPr id="70" name="直接连接符 6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7801200" y="329980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5456559" y="3764027"/>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7716458" y="1123679"/>
            <a:ext cx="592545" cy="59254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85"/>
          <p:cNvGrpSpPr/>
          <p:nvPr/>
        </p:nvGrpSpPr>
        <p:grpSpPr>
          <a:xfrm>
            <a:off x="7826979" y="1238101"/>
            <a:ext cx="371503" cy="371503"/>
            <a:chOff x="1200150" y="3768725"/>
            <a:chExt cx="446088" cy="446088"/>
          </a:xfrm>
          <a:solidFill>
            <a:schemeClr val="accent1"/>
          </a:solidFill>
        </p:grpSpPr>
        <p:sp>
          <p:nvSpPr>
            <p:cNvPr id="74"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5"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6"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77" name="Group 213"/>
          <p:cNvGrpSpPr/>
          <p:nvPr/>
        </p:nvGrpSpPr>
        <p:grpSpPr>
          <a:xfrm>
            <a:off x="5570385" y="3899109"/>
            <a:ext cx="364892" cy="337129"/>
            <a:chOff x="2900363" y="5486400"/>
            <a:chExt cx="438150" cy="404813"/>
          </a:xfrm>
          <a:solidFill>
            <a:schemeClr val="accent1"/>
          </a:solidFill>
        </p:grpSpPr>
        <p:sp>
          <p:nvSpPr>
            <p:cNvPr id="78"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9"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0" name="Group 231"/>
          <p:cNvGrpSpPr/>
          <p:nvPr/>
        </p:nvGrpSpPr>
        <p:grpSpPr>
          <a:xfrm>
            <a:off x="960605" y="3838486"/>
            <a:ext cx="350350" cy="392656"/>
            <a:chOff x="4608513" y="6291263"/>
            <a:chExt cx="420688" cy="471488"/>
          </a:xfrm>
          <a:solidFill>
            <a:schemeClr val="accent1"/>
          </a:solidFill>
        </p:grpSpPr>
        <p:sp>
          <p:nvSpPr>
            <p:cNvPr id="81"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2"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3"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4" name="Group 268"/>
          <p:cNvGrpSpPr/>
          <p:nvPr/>
        </p:nvGrpSpPr>
        <p:grpSpPr>
          <a:xfrm>
            <a:off x="3308649" y="1220433"/>
            <a:ext cx="256482" cy="407198"/>
            <a:chOff x="3824288" y="5486400"/>
            <a:chExt cx="307975" cy="488950"/>
          </a:xfrm>
          <a:solidFill>
            <a:schemeClr val="accent1"/>
          </a:solidFill>
        </p:grpSpPr>
        <p:sp>
          <p:nvSpPr>
            <p:cNvPr id="85"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6"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7"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8"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582275" y="2169074"/>
            <a:ext cx="2042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b="1" smtClean="0">
                <a:solidFill>
                  <a:schemeClr val="accent1"/>
                </a:solidFill>
                <a:latin typeface="方正兰亭黑_GBK"/>
                <a:ea typeface="方正兰亭黑_GBK"/>
              </a:rPr>
              <a:t>CONTENTS</a:t>
            </a:r>
            <a:endParaRPr lang="zh-CN" altLang="en-US" sz="2400" b="1">
              <a:solidFill>
                <a:schemeClr val="accent1"/>
              </a:solidFill>
              <a:latin typeface="方正兰亭黑_GBK"/>
              <a:ea typeface="方正兰亭黑_GBK"/>
            </a:endParaRPr>
          </a:p>
        </p:txBody>
      </p:sp>
      <p:sp>
        <p:nvSpPr>
          <p:cNvPr id="29" name="矩形 28"/>
          <p:cNvSpPr/>
          <p:nvPr/>
        </p:nvSpPr>
        <p:spPr>
          <a:xfrm>
            <a:off x="582275" y="2642294"/>
            <a:ext cx="3374000"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dolor sit amet, consectetur adipiscing elit. Donec luctus nibh sit amet sem vulputate venenatis bibendum orci pulvinar. </a:t>
            </a:r>
            <a:endParaRPr lang="zh-CN" altLang="en-US" sz="1100"/>
          </a:p>
        </p:txBody>
      </p:sp>
      <p:cxnSp>
        <p:nvCxnSpPr>
          <p:cNvPr id="30" name="直接连接符 29"/>
          <p:cNvCxnSpPr/>
          <p:nvPr/>
        </p:nvCxnSpPr>
        <p:spPr>
          <a:xfrm>
            <a:off x="695097" y="2636516"/>
            <a:ext cx="3540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5227112" y="789284"/>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227111" y="184928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447845" y="774156"/>
            <a:ext cx="1157689" cy="307777"/>
          </a:xfrm>
          <a:prstGeom prst="rect">
            <a:avLst/>
          </a:prstGeom>
        </p:spPr>
        <p:txBody>
          <a:bodyPr wrap="none">
            <a:spAutoFit/>
          </a:bodyPr>
          <a:lstStyle/>
          <a:p>
            <a:r>
              <a:rPr lang="en-US" altLang="zh-CN" sz="1400" smtClean="0">
                <a:solidFill>
                  <a:schemeClr val="accent1"/>
                </a:solidFill>
                <a:latin typeface="+mj-ea"/>
                <a:ea typeface="+mj-ea"/>
              </a:rPr>
              <a:t>01.</a:t>
            </a:r>
            <a:r>
              <a:rPr lang="zh-CN" altLang="en-US" sz="1400" smtClean="0">
                <a:solidFill>
                  <a:schemeClr val="accent1"/>
                </a:solidFill>
                <a:latin typeface="+mj-ea"/>
                <a:ea typeface="+mj-ea"/>
              </a:rPr>
              <a:t>项目介绍</a:t>
            </a:r>
            <a:endParaRPr lang="zh-CN" altLang="en-US" sz="1800">
              <a:solidFill>
                <a:schemeClr val="accent1"/>
              </a:solidFill>
              <a:latin typeface="+mj-ea"/>
              <a:ea typeface="+mj-ea"/>
            </a:endParaRPr>
          </a:p>
        </p:txBody>
      </p:sp>
      <p:sp>
        <p:nvSpPr>
          <p:cNvPr id="43" name="矩形 42"/>
          <p:cNvSpPr/>
          <p:nvPr/>
        </p:nvSpPr>
        <p:spPr>
          <a:xfrm>
            <a:off x="5448304" y="1004459"/>
            <a:ext cx="2500798"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dolor sit amet, consectetur adipiscing </a:t>
            </a:r>
            <a:r>
              <a:rPr lang="en-US" altLang="zh-CN" sz="900" smtClean="0">
                <a:solidFill>
                  <a:prstClr val="black">
                    <a:lumMod val="85000"/>
                    <a:lumOff val="15000"/>
                  </a:prstClr>
                </a:solidFill>
              </a:rPr>
              <a:t>elit</a:t>
            </a:r>
            <a:endParaRPr lang="zh-CN" altLang="en-US" sz="1100"/>
          </a:p>
        </p:txBody>
      </p:sp>
      <p:sp>
        <p:nvSpPr>
          <p:cNvPr id="45" name="矩形 44"/>
          <p:cNvSpPr/>
          <p:nvPr/>
        </p:nvSpPr>
        <p:spPr>
          <a:xfrm>
            <a:off x="5447845" y="1823355"/>
            <a:ext cx="1157689" cy="307777"/>
          </a:xfrm>
          <a:prstGeom prst="rect">
            <a:avLst/>
          </a:prstGeom>
        </p:spPr>
        <p:txBody>
          <a:bodyPr wrap="none">
            <a:spAutoFit/>
          </a:bodyPr>
          <a:lstStyle/>
          <a:p>
            <a:r>
              <a:rPr lang="en-US" altLang="zh-CN" sz="1400" smtClean="0">
                <a:solidFill>
                  <a:schemeClr val="accent1"/>
                </a:solidFill>
                <a:latin typeface="+mj-ea"/>
                <a:ea typeface="+mj-ea"/>
              </a:rPr>
              <a:t>02.</a:t>
            </a:r>
            <a:r>
              <a:rPr lang="zh-CN" altLang="en-US" sz="1400" smtClean="0">
                <a:solidFill>
                  <a:schemeClr val="accent1"/>
                </a:solidFill>
                <a:latin typeface="+mj-ea"/>
                <a:ea typeface="+mj-ea"/>
              </a:rPr>
              <a:t>市场分析</a:t>
            </a:r>
            <a:endParaRPr lang="zh-CN" altLang="en-US" sz="1800">
              <a:solidFill>
                <a:schemeClr val="accent1"/>
              </a:solidFill>
              <a:latin typeface="+mj-ea"/>
              <a:ea typeface="+mj-ea"/>
            </a:endParaRPr>
          </a:p>
        </p:txBody>
      </p:sp>
      <p:sp>
        <p:nvSpPr>
          <p:cNvPr id="46" name="矩形 45"/>
          <p:cNvSpPr/>
          <p:nvPr/>
        </p:nvSpPr>
        <p:spPr>
          <a:xfrm>
            <a:off x="5448304" y="2053658"/>
            <a:ext cx="2500798"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dolor sit amet, consectetur adipiscing </a:t>
            </a:r>
            <a:r>
              <a:rPr lang="en-US" altLang="zh-CN" sz="900" smtClean="0">
                <a:solidFill>
                  <a:prstClr val="black">
                    <a:lumMod val="85000"/>
                    <a:lumOff val="15000"/>
                  </a:prstClr>
                </a:solidFill>
              </a:rPr>
              <a:t>elit</a:t>
            </a:r>
            <a:endParaRPr lang="zh-CN" altLang="en-US" sz="1100"/>
          </a:p>
        </p:txBody>
      </p:sp>
      <p:sp>
        <p:nvSpPr>
          <p:cNvPr id="47" name="椭圆 46"/>
          <p:cNvSpPr/>
          <p:nvPr/>
        </p:nvSpPr>
        <p:spPr>
          <a:xfrm>
            <a:off x="5227111" y="285658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5447845" y="2830655"/>
            <a:ext cx="1157689" cy="307777"/>
          </a:xfrm>
          <a:prstGeom prst="rect">
            <a:avLst/>
          </a:prstGeom>
        </p:spPr>
        <p:txBody>
          <a:bodyPr wrap="none">
            <a:spAutoFit/>
          </a:bodyPr>
          <a:lstStyle/>
          <a:p>
            <a:r>
              <a:rPr lang="en-US" altLang="zh-CN" sz="1400" smtClean="0">
                <a:solidFill>
                  <a:schemeClr val="accent1"/>
                </a:solidFill>
                <a:latin typeface="+mj-ea"/>
                <a:ea typeface="+mj-ea"/>
              </a:rPr>
              <a:t>03.</a:t>
            </a:r>
            <a:r>
              <a:rPr lang="zh-CN" altLang="en-US" sz="1400" smtClean="0">
                <a:solidFill>
                  <a:schemeClr val="accent1"/>
                </a:solidFill>
                <a:latin typeface="+mj-ea"/>
                <a:ea typeface="+mj-ea"/>
              </a:rPr>
              <a:t>项目计划</a:t>
            </a:r>
            <a:endParaRPr lang="zh-CN" altLang="en-US" sz="1800">
              <a:solidFill>
                <a:schemeClr val="accent1"/>
              </a:solidFill>
              <a:latin typeface="+mj-ea"/>
              <a:ea typeface="+mj-ea"/>
            </a:endParaRPr>
          </a:p>
        </p:txBody>
      </p:sp>
      <p:sp>
        <p:nvSpPr>
          <p:cNvPr id="50" name="矩形 49"/>
          <p:cNvSpPr/>
          <p:nvPr/>
        </p:nvSpPr>
        <p:spPr>
          <a:xfrm>
            <a:off x="5448304" y="3060958"/>
            <a:ext cx="2500798"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dolor sit amet, consectetur adipiscing </a:t>
            </a:r>
            <a:r>
              <a:rPr lang="en-US" altLang="zh-CN" sz="900" smtClean="0">
                <a:solidFill>
                  <a:prstClr val="black">
                    <a:lumMod val="85000"/>
                    <a:lumOff val="15000"/>
                  </a:prstClr>
                </a:solidFill>
              </a:rPr>
              <a:t>elit</a:t>
            </a:r>
            <a:endParaRPr lang="zh-CN" altLang="en-US" sz="1100"/>
          </a:p>
        </p:txBody>
      </p:sp>
      <p:sp>
        <p:nvSpPr>
          <p:cNvPr id="51" name="椭圆 50"/>
          <p:cNvSpPr/>
          <p:nvPr/>
        </p:nvSpPr>
        <p:spPr>
          <a:xfrm>
            <a:off x="5227111" y="383494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447845" y="3809015"/>
            <a:ext cx="1157689" cy="307777"/>
          </a:xfrm>
          <a:prstGeom prst="rect">
            <a:avLst/>
          </a:prstGeom>
        </p:spPr>
        <p:txBody>
          <a:bodyPr wrap="none">
            <a:spAutoFit/>
          </a:bodyPr>
          <a:lstStyle/>
          <a:p>
            <a:r>
              <a:rPr lang="en-US" altLang="zh-CN" sz="1400" smtClean="0">
                <a:solidFill>
                  <a:schemeClr val="accent1"/>
                </a:solidFill>
                <a:latin typeface="+mj-ea"/>
                <a:ea typeface="+mj-ea"/>
              </a:rPr>
              <a:t>04.</a:t>
            </a:r>
            <a:r>
              <a:rPr lang="zh-CN" altLang="en-US" sz="1400" smtClean="0">
                <a:solidFill>
                  <a:schemeClr val="accent1"/>
                </a:solidFill>
                <a:latin typeface="+mj-ea"/>
                <a:ea typeface="+mj-ea"/>
              </a:rPr>
              <a:t>投资回报</a:t>
            </a:r>
            <a:endParaRPr lang="zh-CN" altLang="en-US" sz="1800">
              <a:solidFill>
                <a:schemeClr val="accent1"/>
              </a:solidFill>
              <a:latin typeface="+mj-ea"/>
              <a:ea typeface="+mj-ea"/>
            </a:endParaRPr>
          </a:p>
        </p:txBody>
      </p:sp>
      <p:sp>
        <p:nvSpPr>
          <p:cNvPr id="54" name="矩形 53"/>
          <p:cNvSpPr/>
          <p:nvPr/>
        </p:nvSpPr>
        <p:spPr>
          <a:xfrm>
            <a:off x="5448304" y="4039318"/>
            <a:ext cx="2500798" cy="486352"/>
          </a:xfrm>
          <a:prstGeom prst="rect">
            <a:avLst/>
          </a:prstGeom>
        </p:spPr>
        <p:txBody>
          <a:bodyPr wrap="square">
            <a:spAutoFit/>
          </a:bodyPr>
          <a:lstStyle/>
          <a:p>
            <a:pPr>
              <a:lnSpc>
                <a:spcPct val="150000"/>
              </a:lnSpc>
            </a:pPr>
            <a:r>
              <a:rPr lang="en-US" altLang="zh-CN" sz="900">
                <a:solidFill>
                  <a:prstClr val="black">
                    <a:lumMod val="85000"/>
                    <a:lumOff val="15000"/>
                  </a:prstClr>
                </a:solidFill>
              </a:rPr>
              <a:t>Lorem ipsum dolor sit amet, consectetur adipiscing </a:t>
            </a:r>
            <a:r>
              <a:rPr lang="en-US" altLang="zh-CN" sz="900" smtClean="0">
                <a:solidFill>
                  <a:prstClr val="black">
                    <a:lumMod val="85000"/>
                    <a:lumOff val="15000"/>
                  </a:prstClr>
                </a:solidFill>
              </a:rPr>
              <a:t>elit</a:t>
            </a:r>
            <a:endParaRPr lang="zh-CN" altLang="en-US" sz="1100"/>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5"/>
          <p:cNvSpPr txBox="1">
            <a:spLocks noChangeArrowheads="1"/>
          </p:cNvSpPr>
          <p:nvPr/>
        </p:nvSpPr>
        <p:spPr bwMode="auto">
          <a:xfrm>
            <a:off x="1854146" y="2356549"/>
            <a:ext cx="941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smtClean="0">
                <a:solidFill>
                  <a:prstClr val="white"/>
                </a:solidFill>
                <a:latin typeface="方正兰亭黑_GBK"/>
                <a:ea typeface="方正兰亭黑_GBK"/>
              </a:rPr>
              <a:t>04</a:t>
            </a:r>
            <a:endParaRPr lang="zh-CN" altLang="en-US" sz="4800" b="1">
              <a:solidFill>
                <a:prstClr val="white"/>
              </a:solidFill>
              <a:latin typeface="方正兰亭黑_GBK"/>
              <a:ea typeface="方正兰亭黑_GBK"/>
            </a:endParaRPr>
          </a:p>
        </p:txBody>
      </p:sp>
      <p:sp>
        <p:nvSpPr>
          <p:cNvPr id="16" name="文本框 5"/>
          <p:cNvSpPr txBox="1">
            <a:spLocks noChangeArrowheads="1"/>
          </p:cNvSpPr>
          <p:nvPr/>
        </p:nvSpPr>
        <p:spPr bwMode="auto">
          <a:xfrm>
            <a:off x="3500261" y="194364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rgbClr val="27506E"/>
                </a:solidFill>
                <a:latin typeface="方正兰亭黑_GBK"/>
                <a:ea typeface="方正兰亭黑_GBK"/>
              </a:rPr>
              <a:t>投资回报</a:t>
            </a:r>
          </a:p>
        </p:txBody>
      </p:sp>
      <p:sp>
        <p:nvSpPr>
          <p:cNvPr id="20" name="矩形 19"/>
          <p:cNvSpPr/>
          <p:nvPr/>
        </p:nvSpPr>
        <p:spPr>
          <a:xfrm>
            <a:off x="3495177" y="2279235"/>
            <a:ext cx="2307363" cy="307777"/>
          </a:xfrm>
          <a:prstGeom prst="rect">
            <a:avLst/>
          </a:prstGeom>
        </p:spPr>
        <p:txBody>
          <a:bodyPr wrap="none">
            <a:spAutoFit/>
          </a:bodyPr>
          <a:lstStyle/>
          <a:p>
            <a:r>
              <a:rPr lang="en-US" altLang="zh-CN" sz="1400">
                <a:solidFill>
                  <a:srgbClr val="27506E"/>
                </a:solidFill>
                <a:latin typeface="微软雅黑" panose="020B0503020204020204" pitchFamily="34" charset="-122"/>
                <a:ea typeface="微软雅黑" panose="020B0503020204020204" pitchFamily="34" charset="-122"/>
              </a:rPr>
              <a:t>INVESTMENT RETURENS</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1" y="2587012"/>
            <a:ext cx="4120426" cy="577081"/>
          </a:xfrm>
          <a:prstGeom prst="rect">
            <a:avLst/>
          </a:prstGeom>
        </p:spPr>
        <p:txBody>
          <a:bodyPr wrap="square">
            <a:spAutoFit/>
          </a:bodyPr>
          <a:lstStyle/>
          <a:p>
            <a:pPr>
              <a:lnSpc>
                <a:spcPct val="150000"/>
              </a:lnSpc>
            </a:pPr>
            <a:r>
              <a:rPr lang="en-US" altLang="zh-CN" sz="1050">
                <a:solidFill>
                  <a:prstClr val="black">
                    <a:lumMod val="85000"/>
                    <a:lumOff val="15000"/>
                  </a:prstClr>
                </a:solidFill>
              </a:rPr>
              <a:t>Lorem ipsum dolor sit amet, consectetur adipiscing elit. Donec luctus nibh sit amet sem vulputate venenatisbibendum </a:t>
            </a:r>
            <a:endParaRPr lang="zh-CN" altLang="en-US">
              <a:solidFill>
                <a:prstClr val="black">
                  <a:lumMod val="85000"/>
                  <a:lumOff val="15000"/>
                </a:prstClr>
              </a:solidFill>
            </a:endParaRP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prstClr val="white"/>
                </a:solidFill>
                <a:latin typeface="Arial" panose="020B0604020202020204"/>
              </a:rPr>
              <a:t>PART FOUR</a:t>
            </a:r>
            <a:endParaRPr lang="zh-CN" altLang="en-US" sz="1200">
              <a:solidFill>
                <a:prstClr val="white"/>
              </a:solidFill>
              <a:latin typeface="Arial" panose="020B0604020202020204"/>
            </a:endParaRP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0"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smtClean="0">
                <a:solidFill>
                  <a:srgbClr val="27506E"/>
                </a:solidFill>
                <a:latin typeface="方正兰亭黑_GBK"/>
                <a:ea typeface="方正兰亭黑_GBK"/>
              </a:rPr>
              <a:t>投资</a:t>
            </a:r>
            <a:r>
              <a:rPr lang="zh-CN" altLang="en-US" sz="1600">
                <a:solidFill>
                  <a:srgbClr val="27506E"/>
                </a:solidFill>
                <a:latin typeface="方正兰亭黑_GBK"/>
                <a:ea typeface="方正兰亭黑_GBK"/>
              </a:rPr>
              <a:t>需求</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04</a:t>
            </a:r>
            <a:endParaRPr lang="zh-CN" altLang="en-US" sz="1200">
              <a:solidFill>
                <a:schemeClr val="bg1"/>
              </a:solidFill>
              <a:latin typeface="方正兰亭黑_GBK"/>
              <a:ea typeface="方正兰亭黑_GBK"/>
            </a:endParaRPr>
          </a:p>
        </p:txBody>
      </p:sp>
      <p:sp>
        <p:nvSpPr>
          <p:cNvPr id="31" name="Freeform 21"/>
          <p:cNvSpPr/>
          <p:nvPr/>
        </p:nvSpPr>
        <p:spPr bwMode="auto">
          <a:xfrm>
            <a:off x="3195638" y="1590040"/>
            <a:ext cx="1679575" cy="168275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gradFill>
            <a:gsLst>
              <a:gs pos="100000">
                <a:schemeClr val="accent1">
                  <a:lumMod val="75000"/>
                </a:schemeClr>
              </a:gs>
              <a:gs pos="0">
                <a:srgbClr val="27506E"/>
              </a:gs>
            </a:gsLst>
            <a:path path="circle">
              <a:fillToRect l="50000" t="50000" r="50000" b="50000"/>
            </a:path>
          </a:gradFill>
          <a:ln w="1905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Freeform 22"/>
          <p:cNvSpPr/>
          <p:nvPr/>
        </p:nvSpPr>
        <p:spPr bwMode="auto">
          <a:xfrm>
            <a:off x="3195638" y="2658428"/>
            <a:ext cx="1679575" cy="1679575"/>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gradFill>
            <a:gsLst>
              <a:gs pos="100000">
                <a:schemeClr val="accent1">
                  <a:lumMod val="75000"/>
                </a:schemeClr>
              </a:gs>
              <a:gs pos="0">
                <a:srgbClr val="27506E"/>
              </a:gs>
            </a:gsLst>
            <a:path path="circle">
              <a:fillToRect l="50000" t="50000" r="50000" b="50000"/>
            </a:path>
          </a:gradFill>
          <a:ln w="1905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Freeform 23"/>
          <p:cNvSpPr/>
          <p:nvPr/>
        </p:nvSpPr>
        <p:spPr bwMode="auto">
          <a:xfrm>
            <a:off x="4260850" y="1590040"/>
            <a:ext cx="1679575" cy="168275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gradFill>
            <a:gsLst>
              <a:gs pos="100000">
                <a:schemeClr val="accent1">
                  <a:lumMod val="75000"/>
                </a:schemeClr>
              </a:gs>
              <a:gs pos="0">
                <a:srgbClr val="27506E"/>
              </a:gs>
            </a:gsLst>
            <a:path path="circle">
              <a:fillToRect l="50000" t="50000" r="50000" b="50000"/>
            </a:path>
          </a:gradFill>
          <a:ln w="1905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Freeform 24"/>
          <p:cNvSpPr/>
          <p:nvPr/>
        </p:nvSpPr>
        <p:spPr bwMode="auto">
          <a:xfrm>
            <a:off x="4260850" y="2658428"/>
            <a:ext cx="1679575" cy="1679575"/>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gradFill>
            <a:gsLst>
              <a:gs pos="100000">
                <a:schemeClr val="accent1">
                  <a:lumMod val="75000"/>
                </a:schemeClr>
              </a:gs>
              <a:gs pos="0">
                <a:srgbClr val="27506E"/>
              </a:gs>
            </a:gsLst>
            <a:path path="circle">
              <a:fillToRect l="50000" t="50000" r="50000" b="50000"/>
            </a:path>
          </a:gradFill>
          <a:ln w="1905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Line 30"/>
          <p:cNvSpPr>
            <a:spLocks noChangeShapeType="1"/>
          </p:cNvSpPr>
          <p:nvPr/>
        </p:nvSpPr>
        <p:spPr bwMode="auto">
          <a:xfrm flipH="1">
            <a:off x="3473450" y="1823403"/>
            <a:ext cx="760413" cy="0"/>
          </a:xfrm>
          <a:prstGeom prst="line">
            <a:avLst/>
          </a:prstGeom>
          <a:noFill/>
          <a:ln w="6350" cmpd="sng">
            <a:solidFill>
              <a:schemeClr val="tx1">
                <a:lumMod val="85000"/>
                <a:lumOff val="1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41" name="Line 31"/>
          <p:cNvSpPr>
            <a:spLocks noChangeShapeType="1"/>
          </p:cNvSpPr>
          <p:nvPr/>
        </p:nvSpPr>
        <p:spPr bwMode="auto">
          <a:xfrm>
            <a:off x="3473450" y="3310890"/>
            <a:ext cx="0" cy="749300"/>
          </a:xfrm>
          <a:prstGeom prst="line">
            <a:avLst/>
          </a:prstGeom>
          <a:noFill/>
          <a:ln w="6350" cmpd="sng">
            <a:solidFill>
              <a:schemeClr val="tx1">
                <a:lumMod val="85000"/>
                <a:lumOff val="1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42" name="Line 32"/>
          <p:cNvSpPr>
            <a:spLocks noChangeShapeType="1"/>
          </p:cNvSpPr>
          <p:nvPr/>
        </p:nvSpPr>
        <p:spPr bwMode="auto">
          <a:xfrm>
            <a:off x="4913313" y="4060190"/>
            <a:ext cx="720725" cy="0"/>
          </a:xfrm>
          <a:prstGeom prst="line">
            <a:avLst/>
          </a:prstGeom>
          <a:noFill/>
          <a:ln w="6350" cmpd="sng">
            <a:solidFill>
              <a:schemeClr val="tx1">
                <a:lumMod val="85000"/>
                <a:lumOff val="1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44" name="Line 33"/>
          <p:cNvSpPr>
            <a:spLocks noChangeShapeType="1"/>
          </p:cNvSpPr>
          <p:nvPr/>
        </p:nvSpPr>
        <p:spPr bwMode="auto">
          <a:xfrm flipV="1">
            <a:off x="5634038" y="1823403"/>
            <a:ext cx="0" cy="788987"/>
          </a:xfrm>
          <a:prstGeom prst="line">
            <a:avLst/>
          </a:prstGeom>
          <a:noFill/>
          <a:ln w="6350" cmpd="sng">
            <a:solidFill>
              <a:schemeClr val="tx1">
                <a:lumMod val="85000"/>
                <a:lumOff val="1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45" name="矩形 4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1086443" y="1860179"/>
            <a:ext cx="2371282" cy="784830"/>
          </a:xfrm>
          <a:prstGeom prst="rect">
            <a:avLst/>
          </a:prstGeom>
        </p:spPr>
        <p:txBody>
          <a:bodyPr wrap="square">
            <a:spAutoFit/>
          </a:bodyPr>
          <a:lstStyle/>
          <a:p>
            <a:pPr lvl="0" algn="r">
              <a:lnSpc>
                <a:spcPct val="150000"/>
              </a:lnSpc>
              <a:defRPr/>
            </a:pPr>
            <a:r>
              <a:rPr lang="en-US" altLang="zh-CN" sz="1000">
                <a:solidFill>
                  <a:schemeClr val="tx1">
                    <a:lumMod val="85000"/>
                    <a:lumOff val="15000"/>
                  </a:schemeClr>
                </a:solidFill>
                <a:cs typeface="Arial" panose="020B0604020202020204" pitchFamily="34" charset="0"/>
              </a:rPr>
              <a:t>Lorem ipsum dolor sit amet, consectetuer adipiscing elit. Aenean commodo ligula eget dolor. </a:t>
            </a:r>
            <a:endParaRPr lang="zh-CN" altLang="en-US" sz="1000">
              <a:solidFill>
                <a:schemeClr val="tx1">
                  <a:lumMod val="85000"/>
                  <a:lumOff val="15000"/>
                </a:schemeClr>
              </a:solidFill>
            </a:endParaRPr>
          </a:p>
        </p:txBody>
      </p:sp>
      <p:sp>
        <p:nvSpPr>
          <p:cNvPr id="51"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2554913" y="1591544"/>
            <a:ext cx="902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pPr>
            <a:r>
              <a:rPr lang="zh-CN" altLang="en-US" sz="1400" smtClean="0">
                <a:solidFill>
                  <a:schemeClr val="accent1"/>
                </a:solidFill>
                <a:latin typeface="+mj-ea"/>
                <a:ea typeface="+mj-ea"/>
              </a:rPr>
              <a:t>人才培养</a:t>
            </a:r>
            <a:endParaRPr lang="zh-CN" altLang="en-US" sz="1400">
              <a:solidFill>
                <a:schemeClr val="accent1"/>
              </a:solidFill>
              <a:latin typeface="+mj-ea"/>
              <a:ea typeface="+mj-ea"/>
            </a:endParaRPr>
          </a:p>
        </p:txBody>
      </p:sp>
      <p:cxnSp>
        <p:nvCxnSpPr>
          <p:cNvPr id="52" name="直接连接符 5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3109825" y="1891164"/>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Freeform 16"/>
          <p:cNvSpPr>
            <a:spLocks noEditPoints="1"/>
          </p:cNvSpPr>
          <p:nvPr/>
        </p:nvSpPr>
        <p:spPr bwMode="auto">
          <a:xfrm>
            <a:off x="4406970" y="1658438"/>
            <a:ext cx="336211" cy="277287"/>
          </a:xfrm>
          <a:custGeom>
            <a:avLst/>
            <a:gdLst>
              <a:gd name="T0" fmla="*/ 666 w 734"/>
              <a:gd name="T1" fmla="*/ 199 h 605"/>
              <a:gd name="T2" fmla="*/ 624 w 734"/>
              <a:gd name="T3" fmla="*/ 241 h 605"/>
              <a:gd name="T4" fmla="*/ 666 w 734"/>
              <a:gd name="T5" fmla="*/ 282 h 605"/>
              <a:gd name="T6" fmla="*/ 707 w 734"/>
              <a:gd name="T7" fmla="*/ 241 h 605"/>
              <a:gd name="T8" fmla="*/ 666 w 734"/>
              <a:gd name="T9" fmla="*/ 199 h 605"/>
              <a:gd name="T10" fmla="*/ 69 w 734"/>
              <a:gd name="T11" fmla="*/ 199 h 605"/>
              <a:gd name="T12" fmla="*/ 27 w 734"/>
              <a:gd name="T13" fmla="*/ 241 h 605"/>
              <a:gd name="T14" fmla="*/ 69 w 734"/>
              <a:gd name="T15" fmla="*/ 282 h 605"/>
              <a:gd name="T16" fmla="*/ 110 w 734"/>
              <a:gd name="T17" fmla="*/ 241 h 605"/>
              <a:gd name="T18" fmla="*/ 69 w 734"/>
              <a:gd name="T19" fmla="*/ 199 h 605"/>
              <a:gd name="T20" fmla="*/ 542 w 734"/>
              <a:gd name="T21" fmla="*/ 124 h 605"/>
              <a:gd name="T22" fmla="*/ 480 w 734"/>
              <a:gd name="T23" fmla="*/ 186 h 605"/>
              <a:gd name="T24" fmla="*/ 542 w 734"/>
              <a:gd name="T25" fmla="*/ 247 h 605"/>
              <a:gd name="T26" fmla="*/ 604 w 734"/>
              <a:gd name="T27" fmla="*/ 186 h 605"/>
              <a:gd name="T28" fmla="*/ 542 w 734"/>
              <a:gd name="T29" fmla="*/ 124 h 605"/>
              <a:gd name="T30" fmla="*/ 734 w 734"/>
              <a:gd name="T31" fmla="*/ 500 h 605"/>
              <a:gd name="T32" fmla="*/ 663 w 734"/>
              <a:gd name="T33" fmla="*/ 500 h 605"/>
              <a:gd name="T34" fmla="*/ 663 w 734"/>
              <a:gd name="T35" fmla="*/ 370 h 605"/>
              <a:gd name="T36" fmla="*/ 646 w 734"/>
              <a:gd name="T37" fmla="*/ 309 h 605"/>
              <a:gd name="T38" fmla="*/ 666 w 734"/>
              <a:gd name="T39" fmla="*/ 306 h 605"/>
              <a:gd name="T40" fmla="*/ 734 w 734"/>
              <a:gd name="T41" fmla="*/ 374 h 605"/>
              <a:gd name="T42" fmla="*/ 734 w 734"/>
              <a:gd name="T43" fmla="*/ 500 h 605"/>
              <a:gd name="T44" fmla="*/ 192 w 734"/>
              <a:gd name="T45" fmla="*/ 124 h 605"/>
              <a:gd name="T46" fmla="*/ 130 w 734"/>
              <a:gd name="T47" fmla="*/ 186 h 605"/>
              <a:gd name="T48" fmla="*/ 192 w 734"/>
              <a:gd name="T49" fmla="*/ 247 h 605"/>
              <a:gd name="T50" fmla="*/ 254 w 734"/>
              <a:gd name="T51" fmla="*/ 186 h 605"/>
              <a:gd name="T52" fmla="*/ 192 w 734"/>
              <a:gd name="T53" fmla="*/ 124 h 605"/>
              <a:gd name="T54" fmla="*/ 69 w 734"/>
              <a:gd name="T55" fmla="*/ 306 h 605"/>
              <a:gd name="T56" fmla="*/ 88 w 734"/>
              <a:gd name="T57" fmla="*/ 309 h 605"/>
              <a:gd name="T58" fmla="*/ 71 w 734"/>
              <a:gd name="T59" fmla="*/ 370 h 605"/>
              <a:gd name="T60" fmla="*/ 71 w 734"/>
              <a:gd name="T61" fmla="*/ 500 h 605"/>
              <a:gd name="T62" fmla="*/ 0 w 734"/>
              <a:gd name="T63" fmla="*/ 500 h 605"/>
              <a:gd name="T64" fmla="*/ 0 w 734"/>
              <a:gd name="T65" fmla="*/ 374 h 605"/>
              <a:gd name="T66" fmla="*/ 69 w 734"/>
              <a:gd name="T67" fmla="*/ 306 h 605"/>
              <a:gd name="T68" fmla="*/ 367 w 734"/>
              <a:gd name="T69" fmla="*/ 0 h 605"/>
              <a:gd name="T70" fmla="*/ 276 w 734"/>
              <a:gd name="T71" fmla="*/ 92 h 605"/>
              <a:gd name="T72" fmla="*/ 367 w 734"/>
              <a:gd name="T73" fmla="*/ 183 h 605"/>
              <a:gd name="T74" fmla="*/ 458 w 734"/>
              <a:gd name="T75" fmla="*/ 92 h 605"/>
              <a:gd name="T76" fmla="*/ 367 w 734"/>
              <a:gd name="T77" fmla="*/ 0 h 605"/>
              <a:gd name="T78" fmla="*/ 641 w 734"/>
              <a:gd name="T79" fmla="*/ 548 h 605"/>
              <a:gd name="T80" fmla="*/ 533 w 734"/>
              <a:gd name="T81" fmla="*/ 548 h 605"/>
              <a:gd name="T82" fmla="*/ 533 w 734"/>
              <a:gd name="T83" fmla="*/ 351 h 605"/>
              <a:gd name="T84" fmla="*/ 514 w 734"/>
              <a:gd name="T85" fmla="*/ 276 h 605"/>
              <a:gd name="T86" fmla="*/ 542 w 734"/>
              <a:gd name="T87" fmla="*/ 271 h 605"/>
              <a:gd name="T88" fmla="*/ 641 w 734"/>
              <a:gd name="T89" fmla="*/ 370 h 605"/>
              <a:gd name="T90" fmla="*/ 641 w 734"/>
              <a:gd name="T91" fmla="*/ 548 h 605"/>
              <a:gd name="T92" fmla="*/ 201 w 734"/>
              <a:gd name="T93" fmla="*/ 351 h 605"/>
              <a:gd name="T94" fmla="*/ 201 w 734"/>
              <a:gd name="T95" fmla="*/ 548 h 605"/>
              <a:gd name="T96" fmla="*/ 93 w 734"/>
              <a:gd name="T97" fmla="*/ 548 h 605"/>
              <a:gd name="T98" fmla="*/ 93 w 734"/>
              <a:gd name="T99" fmla="*/ 370 h 605"/>
              <a:gd name="T100" fmla="*/ 192 w 734"/>
              <a:gd name="T101" fmla="*/ 271 h 605"/>
              <a:gd name="T102" fmla="*/ 220 w 734"/>
              <a:gd name="T103" fmla="*/ 276 h 605"/>
              <a:gd name="T104" fmla="*/ 201 w 734"/>
              <a:gd name="T105" fmla="*/ 351 h 605"/>
              <a:gd name="T106" fmla="*/ 224 w 734"/>
              <a:gd name="T107" fmla="*/ 605 h 605"/>
              <a:gd name="T108" fmla="*/ 510 w 734"/>
              <a:gd name="T109" fmla="*/ 605 h 605"/>
              <a:gd name="T110" fmla="*/ 510 w 734"/>
              <a:gd name="T111" fmla="*/ 351 h 605"/>
              <a:gd name="T112" fmla="*/ 367 w 734"/>
              <a:gd name="T113" fmla="*/ 207 h 605"/>
              <a:gd name="T114" fmla="*/ 224 w 734"/>
              <a:gd name="T115" fmla="*/ 351 h 605"/>
              <a:gd name="T116" fmla="*/ 224 w 734"/>
              <a:gd name="T1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605">
                <a:moveTo>
                  <a:pt x="666" y="199"/>
                </a:moveTo>
                <a:cubicBezTo>
                  <a:pt x="643" y="199"/>
                  <a:pt x="624" y="218"/>
                  <a:pt x="624" y="241"/>
                </a:cubicBezTo>
                <a:cubicBezTo>
                  <a:pt x="624" y="264"/>
                  <a:pt x="643" y="282"/>
                  <a:pt x="666" y="282"/>
                </a:cubicBezTo>
                <a:cubicBezTo>
                  <a:pt x="688" y="282"/>
                  <a:pt x="707" y="264"/>
                  <a:pt x="707" y="241"/>
                </a:cubicBezTo>
                <a:cubicBezTo>
                  <a:pt x="707" y="218"/>
                  <a:pt x="688" y="199"/>
                  <a:pt x="666" y="199"/>
                </a:cubicBezTo>
                <a:close/>
                <a:moveTo>
                  <a:pt x="69" y="199"/>
                </a:moveTo>
                <a:cubicBezTo>
                  <a:pt x="46" y="199"/>
                  <a:pt x="27" y="218"/>
                  <a:pt x="27" y="241"/>
                </a:cubicBezTo>
                <a:cubicBezTo>
                  <a:pt x="27" y="264"/>
                  <a:pt x="46" y="282"/>
                  <a:pt x="69" y="282"/>
                </a:cubicBezTo>
                <a:cubicBezTo>
                  <a:pt x="92" y="282"/>
                  <a:pt x="110" y="264"/>
                  <a:pt x="110" y="241"/>
                </a:cubicBezTo>
                <a:cubicBezTo>
                  <a:pt x="110" y="218"/>
                  <a:pt x="92" y="199"/>
                  <a:pt x="69" y="199"/>
                </a:cubicBezTo>
                <a:close/>
                <a:moveTo>
                  <a:pt x="542" y="124"/>
                </a:moveTo>
                <a:cubicBezTo>
                  <a:pt x="508" y="124"/>
                  <a:pt x="480" y="152"/>
                  <a:pt x="480" y="186"/>
                </a:cubicBezTo>
                <a:cubicBezTo>
                  <a:pt x="480" y="220"/>
                  <a:pt x="508" y="247"/>
                  <a:pt x="542" y="247"/>
                </a:cubicBezTo>
                <a:cubicBezTo>
                  <a:pt x="576" y="247"/>
                  <a:pt x="604" y="220"/>
                  <a:pt x="604" y="186"/>
                </a:cubicBezTo>
                <a:cubicBezTo>
                  <a:pt x="604" y="152"/>
                  <a:pt x="576" y="124"/>
                  <a:pt x="542" y="124"/>
                </a:cubicBezTo>
                <a:close/>
                <a:moveTo>
                  <a:pt x="734" y="500"/>
                </a:moveTo>
                <a:cubicBezTo>
                  <a:pt x="663" y="500"/>
                  <a:pt x="663" y="500"/>
                  <a:pt x="663" y="500"/>
                </a:cubicBezTo>
                <a:cubicBezTo>
                  <a:pt x="663" y="370"/>
                  <a:pt x="663" y="370"/>
                  <a:pt x="663" y="370"/>
                </a:cubicBezTo>
                <a:cubicBezTo>
                  <a:pt x="663" y="348"/>
                  <a:pt x="657" y="327"/>
                  <a:pt x="646" y="309"/>
                </a:cubicBezTo>
                <a:cubicBezTo>
                  <a:pt x="653" y="307"/>
                  <a:pt x="659" y="306"/>
                  <a:pt x="666" y="306"/>
                </a:cubicBezTo>
                <a:cubicBezTo>
                  <a:pt x="703" y="306"/>
                  <a:pt x="734" y="337"/>
                  <a:pt x="734" y="374"/>
                </a:cubicBezTo>
                <a:lnTo>
                  <a:pt x="734" y="500"/>
                </a:lnTo>
                <a:close/>
                <a:moveTo>
                  <a:pt x="192" y="124"/>
                </a:moveTo>
                <a:cubicBezTo>
                  <a:pt x="158" y="124"/>
                  <a:pt x="130" y="152"/>
                  <a:pt x="130" y="186"/>
                </a:cubicBezTo>
                <a:cubicBezTo>
                  <a:pt x="130" y="220"/>
                  <a:pt x="158" y="247"/>
                  <a:pt x="192" y="247"/>
                </a:cubicBezTo>
                <a:cubicBezTo>
                  <a:pt x="226" y="247"/>
                  <a:pt x="254" y="220"/>
                  <a:pt x="254" y="186"/>
                </a:cubicBezTo>
                <a:cubicBezTo>
                  <a:pt x="254" y="152"/>
                  <a:pt x="226" y="124"/>
                  <a:pt x="192" y="124"/>
                </a:cubicBezTo>
                <a:close/>
                <a:moveTo>
                  <a:pt x="69" y="306"/>
                </a:moveTo>
                <a:cubicBezTo>
                  <a:pt x="75" y="306"/>
                  <a:pt x="82" y="307"/>
                  <a:pt x="88" y="309"/>
                </a:cubicBezTo>
                <a:cubicBezTo>
                  <a:pt x="77" y="327"/>
                  <a:pt x="71" y="348"/>
                  <a:pt x="71" y="370"/>
                </a:cubicBezTo>
                <a:cubicBezTo>
                  <a:pt x="71" y="500"/>
                  <a:pt x="71" y="500"/>
                  <a:pt x="71" y="500"/>
                </a:cubicBezTo>
                <a:cubicBezTo>
                  <a:pt x="0" y="500"/>
                  <a:pt x="0" y="500"/>
                  <a:pt x="0" y="500"/>
                </a:cubicBezTo>
                <a:cubicBezTo>
                  <a:pt x="0" y="374"/>
                  <a:pt x="0" y="374"/>
                  <a:pt x="0" y="374"/>
                </a:cubicBezTo>
                <a:cubicBezTo>
                  <a:pt x="0" y="337"/>
                  <a:pt x="31" y="306"/>
                  <a:pt x="69" y="306"/>
                </a:cubicBezTo>
                <a:close/>
                <a:moveTo>
                  <a:pt x="367" y="0"/>
                </a:moveTo>
                <a:cubicBezTo>
                  <a:pt x="317" y="0"/>
                  <a:pt x="276" y="41"/>
                  <a:pt x="276" y="92"/>
                </a:cubicBezTo>
                <a:cubicBezTo>
                  <a:pt x="276" y="142"/>
                  <a:pt x="317" y="183"/>
                  <a:pt x="367" y="183"/>
                </a:cubicBezTo>
                <a:cubicBezTo>
                  <a:pt x="417" y="183"/>
                  <a:pt x="458" y="142"/>
                  <a:pt x="458" y="92"/>
                </a:cubicBezTo>
                <a:cubicBezTo>
                  <a:pt x="458" y="41"/>
                  <a:pt x="417" y="0"/>
                  <a:pt x="367" y="0"/>
                </a:cubicBezTo>
                <a:close/>
                <a:moveTo>
                  <a:pt x="641" y="548"/>
                </a:moveTo>
                <a:cubicBezTo>
                  <a:pt x="533" y="548"/>
                  <a:pt x="533" y="548"/>
                  <a:pt x="533" y="548"/>
                </a:cubicBezTo>
                <a:cubicBezTo>
                  <a:pt x="533" y="351"/>
                  <a:pt x="533" y="351"/>
                  <a:pt x="533" y="351"/>
                </a:cubicBezTo>
                <a:cubicBezTo>
                  <a:pt x="533" y="324"/>
                  <a:pt x="526" y="298"/>
                  <a:pt x="514" y="276"/>
                </a:cubicBezTo>
                <a:cubicBezTo>
                  <a:pt x="523" y="273"/>
                  <a:pt x="532" y="271"/>
                  <a:pt x="542" y="271"/>
                </a:cubicBezTo>
                <a:cubicBezTo>
                  <a:pt x="596" y="271"/>
                  <a:pt x="641" y="315"/>
                  <a:pt x="641" y="370"/>
                </a:cubicBezTo>
                <a:lnTo>
                  <a:pt x="641" y="548"/>
                </a:lnTo>
                <a:close/>
                <a:moveTo>
                  <a:pt x="201" y="351"/>
                </a:moveTo>
                <a:cubicBezTo>
                  <a:pt x="201" y="548"/>
                  <a:pt x="201" y="548"/>
                  <a:pt x="201" y="548"/>
                </a:cubicBezTo>
                <a:cubicBezTo>
                  <a:pt x="93" y="548"/>
                  <a:pt x="93" y="548"/>
                  <a:pt x="93" y="548"/>
                </a:cubicBezTo>
                <a:cubicBezTo>
                  <a:pt x="93" y="370"/>
                  <a:pt x="93" y="370"/>
                  <a:pt x="93" y="370"/>
                </a:cubicBezTo>
                <a:cubicBezTo>
                  <a:pt x="93" y="316"/>
                  <a:pt x="138" y="271"/>
                  <a:pt x="192" y="271"/>
                </a:cubicBezTo>
                <a:cubicBezTo>
                  <a:pt x="202" y="271"/>
                  <a:pt x="211" y="273"/>
                  <a:pt x="220" y="276"/>
                </a:cubicBezTo>
                <a:cubicBezTo>
                  <a:pt x="208" y="298"/>
                  <a:pt x="201" y="324"/>
                  <a:pt x="201" y="351"/>
                </a:cubicBezTo>
                <a:close/>
                <a:moveTo>
                  <a:pt x="224" y="605"/>
                </a:moveTo>
                <a:cubicBezTo>
                  <a:pt x="510" y="605"/>
                  <a:pt x="510" y="605"/>
                  <a:pt x="510" y="605"/>
                </a:cubicBezTo>
                <a:cubicBezTo>
                  <a:pt x="510" y="351"/>
                  <a:pt x="510" y="351"/>
                  <a:pt x="510" y="351"/>
                </a:cubicBezTo>
                <a:cubicBezTo>
                  <a:pt x="510" y="272"/>
                  <a:pt x="446" y="207"/>
                  <a:pt x="367" y="207"/>
                </a:cubicBezTo>
                <a:cubicBezTo>
                  <a:pt x="288" y="207"/>
                  <a:pt x="224" y="272"/>
                  <a:pt x="224" y="351"/>
                </a:cubicBezTo>
                <a:lnTo>
                  <a:pt x="224" y="60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矩形 72"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5770251" y="1861655"/>
            <a:ext cx="2371282" cy="784830"/>
          </a:xfrm>
          <a:prstGeom prst="rect">
            <a:avLst/>
          </a:prstGeom>
        </p:spPr>
        <p:txBody>
          <a:bodyPr wrap="square">
            <a:spAutoFit/>
          </a:bodyPr>
          <a:lstStyle/>
          <a:p>
            <a:pPr lvl="0">
              <a:lnSpc>
                <a:spcPct val="150000"/>
              </a:lnSpc>
              <a:defRPr/>
            </a:pPr>
            <a:r>
              <a:rPr lang="en-US" altLang="zh-CN" sz="1000">
                <a:solidFill>
                  <a:schemeClr val="tx1">
                    <a:lumMod val="85000"/>
                    <a:lumOff val="15000"/>
                  </a:schemeClr>
                </a:solidFill>
                <a:cs typeface="Arial" panose="020B0604020202020204" pitchFamily="34" charset="0"/>
              </a:rPr>
              <a:t>Lorem ipsum dolor sit amet, consectetuer adipiscing elit. Aenean commodo ligula eget dolor. </a:t>
            </a:r>
            <a:endParaRPr lang="zh-CN" altLang="en-US" sz="1000">
              <a:solidFill>
                <a:schemeClr val="tx1">
                  <a:lumMod val="85000"/>
                  <a:lumOff val="15000"/>
                </a:schemeClr>
              </a:solidFill>
            </a:endParaRPr>
          </a:p>
        </p:txBody>
      </p:sp>
      <p:sp>
        <p:nvSpPr>
          <p:cNvPr id="74"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5770251" y="154252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400" smtClean="0">
                <a:solidFill>
                  <a:schemeClr val="accent1"/>
                </a:solidFill>
                <a:latin typeface="+mj-ea"/>
                <a:ea typeface="+mj-ea"/>
              </a:rPr>
              <a:t>物资购买</a:t>
            </a:r>
            <a:endParaRPr lang="zh-CN" altLang="en-US" sz="1000" smtClean="0">
              <a:solidFill>
                <a:schemeClr val="accent1"/>
              </a:solidFill>
              <a:latin typeface="+mj-ea"/>
              <a:ea typeface="+mj-ea"/>
            </a:endParaRPr>
          </a:p>
        </p:txBody>
      </p:sp>
      <p:cxnSp>
        <p:nvCxnSpPr>
          <p:cNvPr id="75" name="直接连接符 74"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5871814" y="1873134"/>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5496781" y="2850824"/>
            <a:ext cx="338961" cy="289400"/>
            <a:chOff x="4260851" y="754063"/>
            <a:chExt cx="608013" cy="519113"/>
          </a:xfrm>
          <a:solidFill>
            <a:schemeClr val="bg1"/>
          </a:solidFill>
        </p:grpSpPr>
        <p:sp>
          <p:nvSpPr>
            <p:cNvPr id="77" name="Oval 68"/>
            <p:cNvSpPr>
              <a:spLocks noChangeArrowheads="1"/>
            </p:cNvSpPr>
            <p:nvPr/>
          </p:nvSpPr>
          <p:spPr bwMode="auto">
            <a:xfrm>
              <a:off x="4445001" y="1176338"/>
              <a:ext cx="96838"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69"/>
            <p:cNvSpPr>
              <a:spLocks noChangeArrowheads="1"/>
            </p:cNvSpPr>
            <p:nvPr/>
          </p:nvSpPr>
          <p:spPr bwMode="auto">
            <a:xfrm>
              <a:off x="4654551" y="1176338"/>
              <a:ext cx="96838"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0"/>
            <p:cNvSpPr/>
            <p:nvPr/>
          </p:nvSpPr>
          <p:spPr bwMode="auto">
            <a:xfrm>
              <a:off x="4260851" y="754063"/>
              <a:ext cx="608013" cy="406400"/>
            </a:xfrm>
            <a:custGeom>
              <a:avLst/>
              <a:gdLst>
                <a:gd name="T0" fmla="*/ 673 w 725"/>
                <a:gd name="T1" fmla="*/ 191 h 486"/>
                <a:gd name="T2" fmla="*/ 320 w 725"/>
                <a:gd name="T3" fmla="*/ 191 h 486"/>
                <a:gd name="T4" fmla="*/ 299 w 725"/>
                <a:gd name="T5" fmla="*/ 219 h 486"/>
                <a:gd name="T6" fmla="*/ 320 w 725"/>
                <a:gd name="T7" fmla="*/ 248 h 486"/>
                <a:gd name="T8" fmla="*/ 636 w 725"/>
                <a:gd name="T9" fmla="*/ 248 h 486"/>
                <a:gd name="T10" fmla="*/ 618 w 725"/>
                <a:gd name="T11" fmla="*/ 309 h 486"/>
                <a:gd name="T12" fmla="*/ 307 w 725"/>
                <a:gd name="T13" fmla="*/ 309 h 486"/>
                <a:gd name="T14" fmla="*/ 288 w 725"/>
                <a:gd name="T15" fmla="*/ 334 h 486"/>
                <a:gd name="T16" fmla="*/ 307 w 725"/>
                <a:gd name="T17" fmla="*/ 362 h 486"/>
                <a:gd name="T18" fmla="*/ 602 w 725"/>
                <a:gd name="T19" fmla="*/ 362 h 486"/>
                <a:gd name="T20" fmla="*/ 603 w 725"/>
                <a:gd name="T21" fmla="*/ 362 h 486"/>
                <a:gd name="T22" fmla="*/ 586 w 725"/>
                <a:gd name="T23" fmla="*/ 418 h 486"/>
                <a:gd name="T24" fmla="*/ 265 w 725"/>
                <a:gd name="T25" fmla="*/ 418 h 486"/>
                <a:gd name="T26" fmla="*/ 244 w 725"/>
                <a:gd name="T27" fmla="*/ 248 h 486"/>
                <a:gd name="T28" fmla="*/ 237 w 725"/>
                <a:gd name="T29" fmla="*/ 191 h 486"/>
                <a:gd name="T30" fmla="*/ 227 w 725"/>
                <a:gd name="T31" fmla="*/ 116 h 486"/>
                <a:gd name="T32" fmla="*/ 51 w 725"/>
                <a:gd name="T33" fmla="*/ 12 h 486"/>
                <a:gd name="T34" fmla="*/ 51 w 725"/>
                <a:gd name="T35" fmla="*/ 77 h 486"/>
                <a:gd name="T36" fmla="*/ 144 w 725"/>
                <a:gd name="T37" fmla="*/ 121 h 486"/>
                <a:gd name="T38" fmla="*/ 167 w 725"/>
                <a:gd name="T39" fmla="*/ 150 h 486"/>
                <a:gd name="T40" fmla="*/ 207 w 725"/>
                <a:gd name="T41" fmla="*/ 447 h 486"/>
                <a:gd name="T42" fmla="*/ 244 w 725"/>
                <a:gd name="T43" fmla="*/ 486 h 486"/>
                <a:gd name="T44" fmla="*/ 598 w 725"/>
                <a:gd name="T45" fmla="*/ 486 h 486"/>
                <a:gd name="T46" fmla="*/ 634 w 725"/>
                <a:gd name="T47" fmla="*/ 455 h 486"/>
                <a:gd name="T48" fmla="*/ 704 w 725"/>
                <a:gd name="T49" fmla="*/ 246 h 486"/>
                <a:gd name="T50" fmla="*/ 673 w 725"/>
                <a:gd name="T51" fmla="*/ 19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5" h="486">
                  <a:moveTo>
                    <a:pt x="673" y="191"/>
                  </a:moveTo>
                  <a:cubicBezTo>
                    <a:pt x="600" y="191"/>
                    <a:pt x="320" y="191"/>
                    <a:pt x="320" y="191"/>
                  </a:cubicBezTo>
                  <a:cubicBezTo>
                    <a:pt x="320" y="191"/>
                    <a:pt x="299" y="196"/>
                    <a:pt x="299" y="219"/>
                  </a:cubicBezTo>
                  <a:cubicBezTo>
                    <a:pt x="299" y="242"/>
                    <a:pt x="320" y="248"/>
                    <a:pt x="320" y="248"/>
                  </a:cubicBezTo>
                  <a:cubicBezTo>
                    <a:pt x="636" y="248"/>
                    <a:pt x="636" y="248"/>
                    <a:pt x="636" y="248"/>
                  </a:cubicBezTo>
                  <a:cubicBezTo>
                    <a:pt x="618" y="309"/>
                    <a:pt x="618" y="309"/>
                    <a:pt x="618" y="309"/>
                  </a:cubicBezTo>
                  <a:cubicBezTo>
                    <a:pt x="532" y="309"/>
                    <a:pt x="307" y="309"/>
                    <a:pt x="307" y="309"/>
                  </a:cubicBezTo>
                  <a:cubicBezTo>
                    <a:pt x="307" y="309"/>
                    <a:pt x="288" y="313"/>
                    <a:pt x="288" y="334"/>
                  </a:cubicBezTo>
                  <a:cubicBezTo>
                    <a:pt x="288" y="356"/>
                    <a:pt x="307" y="362"/>
                    <a:pt x="307" y="362"/>
                  </a:cubicBezTo>
                  <a:cubicBezTo>
                    <a:pt x="602" y="362"/>
                    <a:pt x="602" y="362"/>
                    <a:pt x="602" y="362"/>
                  </a:cubicBezTo>
                  <a:cubicBezTo>
                    <a:pt x="603" y="362"/>
                    <a:pt x="603" y="362"/>
                    <a:pt x="603" y="362"/>
                  </a:cubicBezTo>
                  <a:cubicBezTo>
                    <a:pt x="586" y="418"/>
                    <a:pt x="586" y="418"/>
                    <a:pt x="586" y="418"/>
                  </a:cubicBezTo>
                  <a:cubicBezTo>
                    <a:pt x="265" y="418"/>
                    <a:pt x="265" y="418"/>
                    <a:pt x="265" y="418"/>
                  </a:cubicBezTo>
                  <a:cubicBezTo>
                    <a:pt x="244" y="248"/>
                    <a:pt x="244" y="248"/>
                    <a:pt x="244" y="248"/>
                  </a:cubicBezTo>
                  <a:cubicBezTo>
                    <a:pt x="237" y="191"/>
                    <a:pt x="237" y="191"/>
                    <a:pt x="237" y="191"/>
                  </a:cubicBezTo>
                  <a:cubicBezTo>
                    <a:pt x="237" y="191"/>
                    <a:pt x="230" y="138"/>
                    <a:pt x="227" y="116"/>
                  </a:cubicBezTo>
                  <a:cubicBezTo>
                    <a:pt x="223" y="95"/>
                    <a:pt x="169" y="67"/>
                    <a:pt x="51" y="12"/>
                  </a:cubicBezTo>
                  <a:cubicBezTo>
                    <a:pt x="23" y="0"/>
                    <a:pt x="0" y="51"/>
                    <a:pt x="51" y="77"/>
                  </a:cubicBezTo>
                  <a:cubicBezTo>
                    <a:pt x="144" y="121"/>
                    <a:pt x="144" y="121"/>
                    <a:pt x="144" y="121"/>
                  </a:cubicBezTo>
                  <a:cubicBezTo>
                    <a:pt x="144" y="121"/>
                    <a:pt x="165" y="133"/>
                    <a:pt x="167" y="150"/>
                  </a:cubicBezTo>
                  <a:cubicBezTo>
                    <a:pt x="169" y="167"/>
                    <a:pt x="207" y="447"/>
                    <a:pt x="207" y="447"/>
                  </a:cubicBezTo>
                  <a:cubicBezTo>
                    <a:pt x="207" y="447"/>
                    <a:pt x="208" y="486"/>
                    <a:pt x="244" y="486"/>
                  </a:cubicBezTo>
                  <a:cubicBezTo>
                    <a:pt x="279" y="486"/>
                    <a:pt x="569" y="486"/>
                    <a:pt x="598" y="486"/>
                  </a:cubicBezTo>
                  <a:cubicBezTo>
                    <a:pt x="628" y="486"/>
                    <a:pt x="634" y="455"/>
                    <a:pt x="634" y="455"/>
                  </a:cubicBezTo>
                  <a:cubicBezTo>
                    <a:pt x="704" y="246"/>
                    <a:pt x="704" y="246"/>
                    <a:pt x="704" y="246"/>
                  </a:cubicBezTo>
                  <a:cubicBezTo>
                    <a:pt x="704" y="246"/>
                    <a:pt x="725" y="191"/>
                    <a:pt x="673"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0" name="矩形 79"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1048516" y="3748668"/>
            <a:ext cx="2371282" cy="784830"/>
          </a:xfrm>
          <a:prstGeom prst="rect">
            <a:avLst/>
          </a:prstGeom>
        </p:spPr>
        <p:txBody>
          <a:bodyPr wrap="square">
            <a:spAutoFit/>
          </a:bodyPr>
          <a:lstStyle/>
          <a:p>
            <a:pPr lvl="0" algn="r">
              <a:lnSpc>
                <a:spcPct val="150000"/>
              </a:lnSpc>
              <a:defRPr/>
            </a:pPr>
            <a:r>
              <a:rPr lang="en-US" altLang="zh-CN" sz="1000">
                <a:solidFill>
                  <a:schemeClr val="tx1">
                    <a:lumMod val="85000"/>
                    <a:lumOff val="15000"/>
                  </a:schemeClr>
                </a:solidFill>
                <a:cs typeface="Arial" panose="020B0604020202020204" pitchFamily="34" charset="0"/>
              </a:rPr>
              <a:t>Lorem ipsum dolor sit amet, consectetuer adipiscing elit. Aenean commodo ligula eget dolor. </a:t>
            </a:r>
            <a:endParaRPr lang="zh-CN" altLang="en-US" sz="1000">
              <a:solidFill>
                <a:schemeClr val="tx1">
                  <a:lumMod val="85000"/>
                  <a:lumOff val="15000"/>
                </a:schemeClr>
              </a:solidFill>
            </a:endParaRPr>
          </a:p>
        </p:txBody>
      </p:sp>
      <p:sp>
        <p:nvSpPr>
          <p:cNvPr id="81"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2516986" y="3480033"/>
            <a:ext cx="9028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pPr>
            <a:r>
              <a:rPr lang="zh-CN" altLang="en-US" sz="1400" smtClean="0">
                <a:solidFill>
                  <a:schemeClr val="accent1"/>
                </a:solidFill>
                <a:latin typeface="+mj-ea"/>
                <a:ea typeface="+mj-ea"/>
              </a:rPr>
              <a:t>品牌推广</a:t>
            </a:r>
            <a:endParaRPr lang="zh-CN" altLang="en-US" sz="1400">
              <a:solidFill>
                <a:schemeClr val="accent1"/>
              </a:solidFill>
              <a:latin typeface="+mj-ea"/>
              <a:ea typeface="+mj-ea"/>
            </a:endParaRPr>
          </a:p>
        </p:txBody>
      </p:sp>
      <p:cxnSp>
        <p:nvCxnSpPr>
          <p:cNvPr id="82" name="直接连接符 81"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3071898" y="3779653"/>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AutoShape 59"/>
          <p:cNvSpPr/>
          <p:nvPr/>
        </p:nvSpPr>
        <p:spPr bwMode="auto">
          <a:xfrm>
            <a:off x="3283146" y="2833553"/>
            <a:ext cx="273304" cy="27210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矩形 83"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p:nvPr/>
        </p:nvSpPr>
        <p:spPr>
          <a:xfrm>
            <a:off x="5769377" y="3779653"/>
            <a:ext cx="2371282" cy="784830"/>
          </a:xfrm>
          <a:prstGeom prst="rect">
            <a:avLst/>
          </a:prstGeom>
        </p:spPr>
        <p:txBody>
          <a:bodyPr wrap="square">
            <a:spAutoFit/>
          </a:bodyPr>
          <a:lstStyle/>
          <a:p>
            <a:pPr lvl="0">
              <a:lnSpc>
                <a:spcPct val="150000"/>
              </a:lnSpc>
              <a:defRPr/>
            </a:pPr>
            <a:r>
              <a:rPr lang="en-US" altLang="zh-CN" sz="1000">
                <a:solidFill>
                  <a:schemeClr val="tx1">
                    <a:lumMod val="85000"/>
                    <a:lumOff val="15000"/>
                  </a:schemeClr>
                </a:solidFill>
                <a:cs typeface="Arial" panose="020B0604020202020204" pitchFamily="34" charset="0"/>
              </a:rPr>
              <a:t>Lorem ipsum dolor sit amet, consectetuer adipiscing elit. Aenean commodo ligula eget dolor. </a:t>
            </a:r>
            <a:endParaRPr lang="zh-CN" altLang="en-US" sz="1000">
              <a:solidFill>
                <a:schemeClr val="tx1">
                  <a:lumMod val="85000"/>
                  <a:lumOff val="15000"/>
                </a:schemeClr>
              </a:solidFill>
            </a:endParaRPr>
          </a:p>
        </p:txBody>
      </p:sp>
      <p:sp>
        <p:nvSpPr>
          <p:cNvPr id="85" name="文本框 7"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SpPr txBox="1">
            <a:spLocks noChangeArrowheads="1"/>
          </p:cNvSpPr>
          <p:nvPr/>
        </p:nvSpPr>
        <p:spPr bwMode="auto">
          <a:xfrm>
            <a:off x="5769377" y="348818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400">
                <a:solidFill>
                  <a:schemeClr val="accent1"/>
                </a:solidFill>
                <a:latin typeface="+mj-ea"/>
                <a:ea typeface="+mj-ea"/>
              </a:rPr>
              <a:t>技术支持</a:t>
            </a:r>
          </a:p>
        </p:txBody>
      </p:sp>
      <p:cxnSp>
        <p:nvCxnSpPr>
          <p:cNvPr id="86" name="直接连接符 85" descr="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
          <p:cNvCxnSpPr/>
          <p:nvPr/>
        </p:nvCxnSpPr>
        <p:spPr>
          <a:xfrm>
            <a:off x="5870940" y="3787809"/>
            <a:ext cx="2319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Freeform 95"/>
          <p:cNvSpPr>
            <a:spLocks noEditPoints="1"/>
          </p:cNvSpPr>
          <p:nvPr/>
        </p:nvSpPr>
        <p:spPr bwMode="auto">
          <a:xfrm>
            <a:off x="4416301" y="3873287"/>
            <a:ext cx="358784" cy="317219"/>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bg1"/>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000000"/>
              </a:solidFill>
              <a:effectLst/>
              <a:uLnTx/>
              <a:uFillTx/>
              <a:latin typeface="Calibri" panose="020F0502020204030204"/>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600" smtClean="0">
                <a:solidFill>
                  <a:srgbClr val="27506E"/>
                </a:solidFill>
                <a:latin typeface="方正兰亭黑_GBK"/>
                <a:ea typeface="方正兰亭黑_GBK"/>
              </a:rPr>
              <a:t>投资回报</a:t>
            </a:r>
            <a:endParaRPr lang="zh-CN" altLang="en-US" sz="1600">
              <a:solidFill>
                <a:srgbClr val="27506E"/>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04</a:t>
            </a:r>
            <a:endParaRPr lang="zh-CN" altLang="en-US" sz="1200">
              <a:solidFill>
                <a:schemeClr val="bg1"/>
              </a:solidFill>
              <a:latin typeface="方正兰亭黑_GBK"/>
              <a:ea typeface="方正兰亭黑_GBK"/>
            </a:endParaRPr>
          </a:p>
        </p:txBody>
      </p:sp>
      <p:graphicFrame>
        <p:nvGraphicFramePr>
          <p:cNvPr id="8" name="图表 7"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GraphicFramePr/>
          <p:nvPr/>
        </p:nvGraphicFramePr>
        <p:xfrm>
          <a:off x="-116314" y="1344913"/>
          <a:ext cx="4811913" cy="3208426"/>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txBox="1">
            <a:spLocks noChangeArrowheads="1"/>
          </p:cNvSpPr>
          <p:nvPr/>
        </p:nvSpPr>
        <p:spPr bwMode="auto">
          <a:xfrm>
            <a:off x="691891" y="1809289"/>
            <a:ext cx="1934312"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pPr>
            <a:r>
              <a:rPr lang="en-US" altLang="zh-CN" sz="4000" b="1" smtClean="0">
                <a:solidFill>
                  <a:schemeClr val="bg1"/>
                </a:solidFill>
                <a:latin typeface="Arial" panose="020B0604020202020204"/>
                <a:ea typeface="微软雅黑" panose="020B0503020204020204" pitchFamily="34" charset="-122"/>
                <a:sym typeface="Calibri" panose="020F0502020204030204" pitchFamily="34" charset="0"/>
              </a:rPr>
              <a:t>20</a:t>
            </a:r>
            <a:r>
              <a:rPr lang="en-US" altLang="zh-CN" sz="2800" b="1" smtClean="0">
                <a:solidFill>
                  <a:schemeClr val="bg1"/>
                </a:solidFill>
                <a:latin typeface="Arial" panose="020B0604020202020204"/>
                <a:ea typeface="微软雅黑" panose="020B0503020204020204" pitchFamily="34" charset="-122"/>
                <a:sym typeface="Calibri" panose="020F0502020204030204" pitchFamily="34" charset="0"/>
              </a:rPr>
              <a:t>%</a:t>
            </a:r>
            <a:endParaRPr lang="en-US" altLang="zh-CN" sz="1100" b="1">
              <a:solidFill>
                <a:schemeClr val="bg1"/>
              </a:solidFill>
              <a:latin typeface="Arial" panose="020B0604020202020204"/>
              <a:ea typeface="微软雅黑" panose="020B0503020204020204" pitchFamily="34" charset="-122"/>
              <a:sym typeface="Calibri" panose="020F0502020204030204" pitchFamily="34" charset="0"/>
            </a:endParaRPr>
          </a:p>
        </p:txBody>
      </p:sp>
      <p:sp>
        <p:nvSpPr>
          <p:cNvPr id="12" name="矩形 11"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5137775" y="2163232"/>
            <a:ext cx="4006225" cy="1446550"/>
          </a:xfrm>
          <a:prstGeom prst="rect">
            <a:avLst/>
          </a:prstGeom>
        </p:spPr>
        <p:txBody>
          <a:bodyPr wrap="none">
            <a:spAutoFit/>
          </a:bodyPr>
          <a:lstStyle/>
          <a:p>
            <a:pPr algn="r"/>
            <a:r>
              <a:rPr lang="en-US" altLang="zh-CN" sz="4400" b="1" smtClean="0">
                <a:solidFill>
                  <a:schemeClr val="bg1">
                    <a:lumMod val="85000"/>
                  </a:schemeClr>
                </a:solidFill>
                <a:latin typeface="微软雅黑" panose="020B0503020204020204" pitchFamily="34" charset="-122"/>
                <a:sym typeface="Calibri" panose="020F0502020204030204" pitchFamily="34" charset="0"/>
              </a:rPr>
              <a:t>INVESTMENT</a:t>
            </a:r>
            <a:endParaRPr lang="en-US" altLang="zh-CN" sz="4400" b="1">
              <a:solidFill>
                <a:schemeClr val="bg1">
                  <a:lumMod val="85000"/>
                </a:schemeClr>
              </a:solidFill>
              <a:latin typeface="微软雅黑" panose="020B0503020204020204" pitchFamily="34" charset="-122"/>
              <a:sym typeface="Calibri" panose="020F0502020204030204" pitchFamily="34" charset="0"/>
            </a:endParaRPr>
          </a:p>
          <a:p>
            <a:pPr algn="r"/>
            <a:r>
              <a:rPr lang="en-US" altLang="zh-CN" sz="4400" b="1">
                <a:solidFill>
                  <a:schemeClr val="bg1">
                    <a:lumMod val="85000"/>
                  </a:schemeClr>
                </a:solidFill>
                <a:latin typeface="微软雅黑" panose="020B0503020204020204" pitchFamily="34" charset="-122"/>
                <a:sym typeface="Calibri" panose="020F0502020204030204" pitchFamily="34" charset="0"/>
              </a:rPr>
              <a:t>RETURN</a:t>
            </a:r>
          </a:p>
        </p:txBody>
      </p:sp>
      <p:sp>
        <p:nvSpPr>
          <p:cNvPr id="14" name="矩形 13"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4173169" y="2982081"/>
            <a:ext cx="4415047" cy="819455"/>
          </a:xfrm>
          <a:prstGeom prst="rect">
            <a:avLst/>
          </a:prstGeom>
        </p:spPr>
        <p:txBody>
          <a:bodyPr wrap="square">
            <a:spAutoFit/>
          </a:bodyPr>
          <a:lstStyle/>
          <a:p>
            <a:pPr>
              <a:lnSpc>
                <a:spcPct val="150000"/>
              </a:lnSpc>
            </a:pPr>
            <a:r>
              <a:rPr lang="en-US" altLang="zh-CN" sz="1050">
                <a:solidFill>
                  <a:prstClr val="black"/>
                </a:solidFill>
                <a:ea typeface="微软雅黑" panose="020B0503020204020204" pitchFamily="34" charset="-122"/>
                <a:cs typeface="Arial" panose="020B0604020202020204" pitchFamily="34" charset="0"/>
                <a:sym typeface="Calibri" panose="020F0502020204030204" pitchFamily="34" charset="0"/>
              </a:rPr>
              <a:t>Lorem ipsum dolor sit amet, consectetuer adipiscing elit. Aenean commodo ligula eget dolor. Aenean massa. Cum sociis natoque penatibus et magnis dis parturient montes</a:t>
            </a:r>
            <a:endParaRPr lang="zh-CN" altLang="en-US"/>
          </a:p>
        </p:txBody>
      </p:sp>
      <p:sp>
        <p:nvSpPr>
          <p:cNvPr id="15" name="文本框 5"/>
          <p:cNvSpPr txBox="1">
            <a:spLocks noChangeArrowheads="1"/>
          </p:cNvSpPr>
          <p:nvPr/>
        </p:nvSpPr>
        <p:spPr bwMode="auto">
          <a:xfrm>
            <a:off x="4092092" y="2487461"/>
            <a:ext cx="3853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smtClean="0">
                <a:solidFill>
                  <a:srgbClr val="27506E"/>
                </a:solidFill>
                <a:latin typeface="+mj-ea"/>
                <a:ea typeface="+mj-ea"/>
              </a:rPr>
              <a:t>融资</a:t>
            </a:r>
            <a:r>
              <a:rPr lang="en-US" altLang="zh-CN" sz="2400" smtClean="0">
                <a:solidFill>
                  <a:srgbClr val="27506E"/>
                </a:solidFill>
                <a:latin typeface="+mj-ea"/>
                <a:ea typeface="+mj-ea"/>
              </a:rPr>
              <a:t>1000W </a:t>
            </a:r>
            <a:r>
              <a:rPr lang="zh-CN" altLang="en-US" sz="2400" smtClean="0">
                <a:solidFill>
                  <a:srgbClr val="27506E"/>
                </a:solidFill>
                <a:latin typeface="+mj-ea"/>
                <a:ea typeface="+mj-ea"/>
              </a:rPr>
              <a:t>出让</a:t>
            </a:r>
            <a:r>
              <a:rPr lang="en-US" altLang="zh-CN" sz="2400" smtClean="0">
                <a:solidFill>
                  <a:srgbClr val="27506E"/>
                </a:solidFill>
                <a:latin typeface="+mj-ea"/>
                <a:ea typeface="+mj-ea"/>
              </a:rPr>
              <a:t>20%</a:t>
            </a:r>
            <a:r>
              <a:rPr lang="zh-CN" altLang="en-US" sz="2400" smtClean="0">
                <a:solidFill>
                  <a:srgbClr val="27506E"/>
                </a:solidFill>
                <a:latin typeface="+mj-ea"/>
                <a:ea typeface="+mj-ea"/>
              </a:rPr>
              <a:t>股份</a:t>
            </a:r>
            <a:endParaRPr lang="zh-CN" altLang="en-US" sz="2400">
              <a:solidFill>
                <a:srgbClr val="27506E"/>
              </a:solidFill>
              <a:latin typeface="+mj-ea"/>
              <a:ea typeface="+mj-ea"/>
            </a:endParaRPr>
          </a:p>
        </p:txBody>
      </p:sp>
      <p:cxnSp>
        <p:nvCxnSpPr>
          <p:cNvPr id="16" name="直接连接符 15"/>
          <p:cNvCxnSpPr/>
          <p:nvPr/>
        </p:nvCxnSpPr>
        <p:spPr>
          <a:xfrm>
            <a:off x="4261874" y="2978840"/>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5"/>
          <p:cNvSpPr txBox="1">
            <a:spLocks noChangeArrowheads="1"/>
          </p:cNvSpPr>
          <p:nvPr/>
        </p:nvSpPr>
        <p:spPr bwMode="auto">
          <a:xfrm>
            <a:off x="3085564" y="3084388"/>
            <a:ext cx="30198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b="1">
                <a:solidFill>
                  <a:srgbClr val="2E4864"/>
                </a:solidFill>
                <a:latin typeface="+mn-ea"/>
                <a:ea typeface="+mn-ea"/>
              </a:rPr>
              <a:t>感谢您的支持与信任</a:t>
            </a:r>
          </a:p>
        </p:txBody>
      </p:sp>
      <p:sp>
        <p:nvSpPr>
          <p:cNvPr id="26" name="文本框 6"/>
          <p:cNvSpPr txBox="1">
            <a:spLocks noChangeArrowheads="1"/>
          </p:cNvSpPr>
          <p:nvPr/>
        </p:nvSpPr>
        <p:spPr bwMode="auto">
          <a:xfrm>
            <a:off x="3171453" y="3546053"/>
            <a:ext cx="2848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800">
                <a:solidFill>
                  <a:schemeClr val="accent1"/>
                </a:solidFill>
                <a:latin typeface="+mn-lt"/>
                <a:ea typeface="方正兰亭黑_GBK"/>
              </a:rPr>
              <a:t>THANK YOU FOR WATCHING</a:t>
            </a:r>
          </a:p>
        </p:txBody>
      </p:sp>
      <p:cxnSp>
        <p:nvCxnSpPr>
          <p:cNvPr id="27" name="直接连接符 26"/>
          <p:cNvCxnSpPr/>
          <p:nvPr/>
        </p:nvCxnSpPr>
        <p:spPr>
          <a:xfrm>
            <a:off x="4368853" y="3546053"/>
            <a:ext cx="4532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887042" y="3828494"/>
            <a:ext cx="3416847" cy="461665"/>
          </a:xfrm>
          <a:prstGeom prst="rect">
            <a:avLst/>
          </a:prstGeom>
        </p:spPr>
        <p:txBody>
          <a:bodyPr wrap="square">
            <a:spAutoFit/>
          </a:bodyPr>
          <a:lstStyle/>
          <a:p>
            <a:pPr algn="ctr">
              <a:lnSpc>
                <a:spcPct val="150000"/>
              </a:lnSpc>
            </a:pPr>
            <a:r>
              <a:rPr lang="en-US" altLang="zh-CN" sz="800">
                <a:solidFill>
                  <a:prstClr val="black">
                    <a:lumMod val="85000"/>
                    <a:lumOff val="15000"/>
                  </a:prstClr>
                </a:solidFill>
              </a:rPr>
              <a:t>Lorem ipsum dolor sit amet, consectetur adipiscing elit. Donec luctus nibh sit amet sem vulputate venenatis bibendum orci pulvinar. </a:t>
            </a:r>
            <a:endParaRPr lang="zh-CN" altLang="en-US" sz="1050"/>
          </a:p>
        </p:txBody>
      </p:sp>
      <p:grpSp>
        <p:nvGrpSpPr>
          <p:cNvPr id="45" name="组合 44"/>
          <p:cNvGrpSpPr/>
          <p:nvPr/>
        </p:nvGrpSpPr>
        <p:grpSpPr>
          <a:xfrm>
            <a:off x="4312403" y="4794930"/>
            <a:ext cx="519193" cy="94600"/>
            <a:chOff x="3510366" y="-2733"/>
            <a:chExt cx="1300959" cy="237042"/>
          </a:xfrm>
        </p:grpSpPr>
        <p:sp>
          <p:nvSpPr>
            <p:cNvPr id="46" name="椭圆 45"/>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5"/>
          <p:cNvSpPr txBox="1">
            <a:spLocks noChangeArrowheads="1"/>
          </p:cNvSpPr>
          <p:nvPr/>
        </p:nvSpPr>
        <p:spPr bwMode="auto">
          <a:xfrm>
            <a:off x="1854146" y="2356549"/>
            <a:ext cx="941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smtClean="0">
                <a:solidFill>
                  <a:schemeClr val="bg1"/>
                </a:solidFill>
                <a:latin typeface="方正兰亭黑_GBK"/>
                <a:ea typeface="方正兰亭黑_GBK"/>
              </a:rPr>
              <a:t>01</a:t>
            </a:r>
            <a:endParaRPr lang="zh-CN" altLang="en-US" sz="4800" b="1">
              <a:solidFill>
                <a:schemeClr val="bg1"/>
              </a:solidFill>
              <a:latin typeface="方正兰亭黑_GBK"/>
              <a:ea typeface="方正兰亭黑_GBK"/>
            </a:endParaRPr>
          </a:p>
        </p:txBody>
      </p:sp>
      <p:sp>
        <p:nvSpPr>
          <p:cNvPr id="16" name="文本框 5"/>
          <p:cNvSpPr txBox="1">
            <a:spLocks noChangeArrowheads="1"/>
          </p:cNvSpPr>
          <p:nvPr/>
        </p:nvSpPr>
        <p:spPr bwMode="auto">
          <a:xfrm>
            <a:off x="3500261" y="1943644"/>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smtClean="0">
                <a:solidFill>
                  <a:schemeClr val="accent1"/>
                </a:solidFill>
                <a:latin typeface="方正兰亭黑_GBK"/>
                <a:ea typeface="方正兰亭黑_GBK"/>
              </a:rPr>
              <a:t>项目介绍</a:t>
            </a:r>
            <a:endParaRPr lang="zh-CN" altLang="en-US" sz="2000">
              <a:solidFill>
                <a:schemeClr val="accent1"/>
              </a:solidFill>
              <a:latin typeface="方正兰亭黑_GBK"/>
              <a:ea typeface="方正兰亭黑_GBK"/>
            </a:endParaRPr>
          </a:p>
        </p:txBody>
      </p:sp>
      <p:sp>
        <p:nvSpPr>
          <p:cNvPr id="20" name="矩形 19"/>
          <p:cNvSpPr/>
          <p:nvPr/>
        </p:nvSpPr>
        <p:spPr>
          <a:xfrm>
            <a:off x="3363608" y="2279235"/>
            <a:ext cx="2654894" cy="307777"/>
          </a:xfrm>
          <a:prstGeom prst="rect">
            <a:avLst/>
          </a:prstGeom>
        </p:spPr>
        <p:txBody>
          <a:bodyPr wrap="none">
            <a:spAutoFit/>
          </a:bodyPr>
          <a:lstStyle/>
          <a:p>
            <a:pPr algn="ctr"/>
            <a:r>
              <a:rPr lang="en-US" altLang="zh-CN" sz="1400" smtClean="0">
                <a:solidFill>
                  <a:schemeClr val="accent1"/>
                </a:solidFill>
                <a:latin typeface="+mj-ea"/>
                <a:ea typeface="+mj-ea"/>
              </a:rPr>
              <a:t>PROJECT INTRODUCTION</a:t>
            </a:r>
            <a:endParaRPr lang="zh-CN" altLang="en-US" sz="1400">
              <a:solidFill>
                <a:schemeClr val="accent1"/>
              </a:solidFill>
              <a:latin typeface="+mj-ea"/>
              <a:ea typeface="+mj-ea"/>
            </a:endParaRP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1" y="2587012"/>
            <a:ext cx="4120426" cy="57708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latin typeface="+mj-lt"/>
              </a:rPr>
              <a:t>PART ONE</a:t>
            </a:r>
            <a:endParaRPr lang="zh-CN" altLang="en-US" sz="1200">
              <a:latin typeface="+mj-lt"/>
            </a:endParaRP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
        <p:nvSpPr>
          <p:cNvPr id="12" name="矩形 11"/>
          <p:cNvSpPr/>
          <p:nvPr/>
        </p:nvSpPr>
        <p:spPr>
          <a:xfrm>
            <a:off x="235112" y="2687909"/>
            <a:ext cx="4551974" cy="1061829"/>
          </a:xfrm>
          <a:prstGeom prst="rect">
            <a:avLst/>
          </a:prstGeom>
        </p:spPr>
        <p:txBody>
          <a:bodyPr wrap="square">
            <a:spAutoFit/>
          </a:bodyPr>
          <a:lstStyle/>
          <a:p>
            <a:pPr>
              <a:lnSpc>
                <a:spcPct val="150000"/>
              </a:lnSpc>
            </a:pPr>
            <a:r>
              <a:rPr lang="en-US" altLang="zh-CN" sz="1050">
                <a:solidFill>
                  <a:schemeClr val="tx1">
                    <a:lumMod val="95000"/>
                    <a:lumOff val="5000"/>
                  </a:schemeClr>
                </a:solidFill>
              </a:rPr>
              <a:t>Lorem ipsum dolor sit amet, consectetur adipiscing elit. Donec luctus nibh sit amet sem vulputate venenatis bibendum orci pulvinar. Lorem ipsum dolor sit amet, consectetur adipiscing elit. Donec luctus nibh sit amet sem vulputate venenatis bibendum orci pulvinar. </a:t>
            </a:r>
          </a:p>
        </p:txBody>
      </p:sp>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smtClean="0">
                <a:solidFill>
                  <a:schemeClr val="accent1"/>
                </a:solidFill>
                <a:latin typeface="方正兰亭黑_GBK"/>
                <a:ea typeface="方正兰亭黑_GBK"/>
              </a:rPr>
              <a:t>项目简介</a:t>
            </a:r>
            <a:endParaRPr lang="zh-CN" altLang="en-US" sz="1600">
              <a:solidFill>
                <a:schemeClr val="accent1"/>
              </a:solidFill>
              <a:latin typeface="方正兰亭黑_GBK"/>
              <a:ea typeface="方正兰亭黑_GBK"/>
            </a:endParaRPr>
          </a:p>
        </p:txBody>
      </p:sp>
      <p:sp>
        <p:nvSpPr>
          <p:cNvPr id="11" name="矩形 10"/>
          <p:cNvSpPr/>
          <p:nvPr/>
        </p:nvSpPr>
        <p:spPr>
          <a:xfrm>
            <a:off x="934511" y="499366"/>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文本框 5"/>
          <p:cNvSpPr txBox="1">
            <a:spLocks noChangeArrowheads="1"/>
          </p:cNvSpPr>
          <p:nvPr/>
        </p:nvSpPr>
        <p:spPr bwMode="auto">
          <a:xfrm>
            <a:off x="235112" y="2262576"/>
            <a:ext cx="3373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800">
                <a:solidFill>
                  <a:schemeClr val="accent1"/>
                </a:solidFill>
                <a:latin typeface="方正兰亭黑_GBK"/>
                <a:ea typeface="方正兰亭黑_GBK"/>
              </a:rPr>
              <a:t>PROJECT INTRODUCTION</a:t>
            </a:r>
          </a:p>
        </p:txBody>
      </p:sp>
      <p:cxnSp>
        <p:nvCxnSpPr>
          <p:cNvPr id="28" name="直接连接符 27"/>
          <p:cNvCxnSpPr/>
          <p:nvPr/>
        </p:nvCxnSpPr>
        <p:spPr>
          <a:xfrm>
            <a:off x="338335" y="2659908"/>
            <a:ext cx="34978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团队介绍</a:t>
            </a:r>
          </a:p>
        </p:txBody>
      </p:sp>
      <p:sp>
        <p:nvSpPr>
          <p:cNvPr id="11" name="矩形 10"/>
          <p:cNvSpPr/>
          <p:nvPr/>
        </p:nvSpPr>
        <p:spPr>
          <a:xfrm>
            <a:off x="934511" y="499366"/>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sp>
        <p:nvSpPr>
          <p:cNvPr id="5" name="圆角矩形 4"/>
          <p:cNvSpPr/>
          <p:nvPr/>
        </p:nvSpPr>
        <p:spPr>
          <a:xfrm>
            <a:off x="842416" y="1635070"/>
            <a:ext cx="1749158" cy="2905932"/>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16729" r="16729"/>
          <a:stretch>
            <a:fillRect/>
          </a:stretch>
        </p:blipFill>
        <p:spPr>
          <a:xfrm>
            <a:off x="1220277" y="1808779"/>
            <a:ext cx="993436" cy="993436"/>
          </a:xfrm>
          <a:prstGeom prst="ellipse">
            <a:avLst/>
          </a:prstGeom>
          <a:effectLst>
            <a:outerShdw blurRad="127000" dist="76200" dir="5400000" algn="t" rotWithShape="0">
              <a:prstClr val="black">
                <a:alpha val="40000"/>
              </a:prstClr>
            </a:outerShdw>
          </a:effectLst>
        </p:spPr>
      </p:pic>
      <p:sp>
        <p:nvSpPr>
          <p:cNvPr id="26" name="圆角矩形 25"/>
          <p:cNvSpPr/>
          <p:nvPr/>
        </p:nvSpPr>
        <p:spPr>
          <a:xfrm>
            <a:off x="2763461" y="1635070"/>
            <a:ext cx="1749158" cy="2905932"/>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l="16729" r="16729"/>
          <a:stretch>
            <a:fillRect/>
          </a:stretch>
        </p:blipFill>
        <p:spPr>
          <a:xfrm>
            <a:off x="3141322" y="1808779"/>
            <a:ext cx="993436" cy="993436"/>
          </a:xfrm>
          <a:prstGeom prst="ellipse">
            <a:avLst/>
          </a:prstGeom>
          <a:effectLst>
            <a:outerShdw blurRad="127000" dist="76200" dir="5400000" algn="t" rotWithShape="0">
              <a:prstClr val="black">
                <a:alpha val="40000"/>
              </a:prstClr>
            </a:outerShdw>
          </a:effectLst>
        </p:spPr>
      </p:pic>
      <p:sp>
        <p:nvSpPr>
          <p:cNvPr id="27" name="圆角矩形 26"/>
          <p:cNvSpPr/>
          <p:nvPr/>
        </p:nvSpPr>
        <p:spPr>
          <a:xfrm>
            <a:off x="4660239" y="1635070"/>
            <a:ext cx="1749158" cy="2905932"/>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l="23347" r="10111"/>
          <a:stretch>
            <a:fillRect/>
          </a:stretch>
        </p:blipFill>
        <p:spPr>
          <a:xfrm>
            <a:off x="4974769" y="1808779"/>
            <a:ext cx="993436" cy="993436"/>
          </a:xfrm>
          <a:prstGeom prst="ellipse">
            <a:avLst/>
          </a:prstGeom>
          <a:effectLst>
            <a:outerShdw blurRad="127000" dist="76200" dir="5400000" algn="t" rotWithShape="0">
              <a:prstClr val="black">
                <a:alpha val="40000"/>
              </a:prstClr>
            </a:outerShdw>
          </a:effectLst>
        </p:spPr>
      </p:pic>
      <p:sp>
        <p:nvSpPr>
          <p:cNvPr id="29" name="圆角矩形 28"/>
          <p:cNvSpPr/>
          <p:nvPr/>
        </p:nvSpPr>
        <p:spPr>
          <a:xfrm>
            <a:off x="6557017" y="1635070"/>
            <a:ext cx="1749158" cy="2905932"/>
          </a:xfrm>
          <a:prstGeom prst="roundRect">
            <a:avLst>
              <a:gd name="adj" fmla="val 63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16630" r="16630"/>
          <a:stretch>
            <a:fillRect/>
          </a:stretch>
        </p:blipFill>
        <p:spPr>
          <a:xfrm>
            <a:off x="6940009" y="1808779"/>
            <a:ext cx="993436" cy="993436"/>
          </a:xfrm>
          <a:prstGeom prst="ellipse">
            <a:avLst/>
          </a:prstGeom>
          <a:effectLst>
            <a:outerShdw blurRad="127000" dist="76200" dir="5400000" algn="t" rotWithShape="0">
              <a:prstClr val="black">
                <a:alpha val="40000"/>
              </a:prstClr>
            </a:outerShdw>
          </a:effectLst>
        </p:spPr>
      </p:pic>
      <p:sp>
        <p:nvSpPr>
          <p:cNvPr id="31"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426297" y="3125619"/>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r>
              <a:rPr lang="en-US" altLang="zh-CN" sz="1400" smtClean="0">
                <a:solidFill>
                  <a:schemeClr val="bg1">
                    <a:lumMod val="65000"/>
                  </a:schemeClr>
                </a:solidFill>
                <a:latin typeface="Arial" panose="020B0604020202020204"/>
                <a:ea typeface="方正兰亭黑_GBK" panose="02000000000000000000" pitchFamily="2" charset="-122"/>
                <a:sym typeface="Calibri" panose="020F0502020204030204" pitchFamily="34" charset="0"/>
              </a:rPr>
              <a:t>CEO</a:t>
            </a:r>
            <a:endParaRPr lang="en-US" altLang="zh-CN" sz="1400">
              <a:solidFill>
                <a:schemeClr val="bg1">
                  <a:lumMod val="65000"/>
                </a:schemeClr>
              </a:solidFill>
              <a:latin typeface="Arial" panose="020B0604020202020204"/>
              <a:ea typeface="方正兰亭黑_GBK" panose="02000000000000000000" pitchFamily="2" charset="-122"/>
              <a:sym typeface="Calibri" panose="020F0502020204030204" pitchFamily="34" charset="0"/>
            </a:endParaRPr>
          </a:p>
        </p:txBody>
      </p:sp>
      <p:sp>
        <p:nvSpPr>
          <p:cNvPr id="32"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076843" y="2877364"/>
            <a:ext cx="1273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accent1"/>
                </a:solidFill>
                <a:latin typeface="Arial" panose="020B0604020202020204"/>
                <a:ea typeface="方正兰亭黑_GBK" panose="02000000000000000000" pitchFamily="2" charset="-122"/>
                <a:sym typeface="Calibri" panose="020F0502020204030204" pitchFamily="34" charset="0"/>
              </a:rPr>
              <a:t>YOUR NAME</a:t>
            </a:r>
          </a:p>
        </p:txBody>
      </p:sp>
      <p:sp>
        <p:nvSpPr>
          <p:cNvPr id="33"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761406" y="3422230"/>
            <a:ext cx="192824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900">
                <a:solidFill>
                  <a:schemeClr val="tx1">
                    <a:lumMod val="85000"/>
                    <a:lumOff val="15000"/>
                  </a:schemeClr>
                </a:solidFill>
                <a:latin typeface="Calibri Light" panose="020F0302020204030204"/>
                <a:sym typeface="Calibri" panose="020F0502020204030204" pitchFamily="34" charset="0"/>
              </a:rPr>
              <a:t>Curabitur elementum posuere pretium. Quisque nibh dolor, dignissim ac dignissim </a:t>
            </a:r>
            <a:r>
              <a:rPr lang="en-US" altLang="zh-CN" sz="900" smtClean="0">
                <a:solidFill>
                  <a:schemeClr val="tx1">
                    <a:lumMod val="85000"/>
                    <a:lumOff val="15000"/>
                  </a:schemeClr>
                </a:solidFill>
                <a:latin typeface="Calibri Light" panose="020F0302020204030204"/>
                <a:sym typeface="Calibri" panose="020F0502020204030204" pitchFamily="34" charset="0"/>
              </a:rPr>
              <a:t>ut.</a:t>
            </a:r>
            <a:endParaRPr lang="en-US" altLang="zh-CN" sz="900">
              <a:solidFill>
                <a:schemeClr val="tx1">
                  <a:lumMod val="85000"/>
                  <a:lumOff val="15000"/>
                </a:schemeClr>
              </a:solidFill>
              <a:latin typeface="Calibri Light" panose="020F0302020204030204"/>
              <a:sym typeface="Calibri" panose="020F0502020204030204" pitchFamily="34" charset="0"/>
            </a:endParaRPr>
          </a:p>
        </p:txBody>
      </p:sp>
      <p:cxnSp>
        <p:nvCxnSpPr>
          <p:cNvPr id="34" name="直接连接符 33"/>
          <p:cNvCxnSpPr/>
          <p:nvPr/>
        </p:nvCxnSpPr>
        <p:spPr>
          <a:xfrm>
            <a:off x="1629788" y="3433396"/>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354542" y="3136785"/>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r>
              <a:rPr lang="en-US" altLang="zh-CN" sz="1400" smtClean="0">
                <a:solidFill>
                  <a:schemeClr val="bg1">
                    <a:lumMod val="65000"/>
                  </a:schemeClr>
                </a:solidFill>
                <a:latin typeface="Arial" panose="020B0604020202020204"/>
                <a:ea typeface="方正兰亭黑_GBK" panose="02000000000000000000" pitchFamily="2" charset="-122"/>
                <a:sym typeface="Calibri" panose="020F0502020204030204" pitchFamily="34" charset="0"/>
              </a:rPr>
              <a:t>CEO</a:t>
            </a:r>
            <a:endParaRPr lang="en-US" altLang="zh-CN" sz="1400">
              <a:solidFill>
                <a:schemeClr val="bg1">
                  <a:lumMod val="65000"/>
                </a:schemeClr>
              </a:solidFill>
              <a:latin typeface="Arial" panose="020B0604020202020204"/>
              <a:ea typeface="方正兰亭黑_GBK" panose="02000000000000000000" pitchFamily="2" charset="-122"/>
              <a:sym typeface="Calibri" panose="020F0502020204030204" pitchFamily="34" charset="0"/>
            </a:endParaRPr>
          </a:p>
        </p:txBody>
      </p:sp>
      <p:sp>
        <p:nvSpPr>
          <p:cNvPr id="36"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05088" y="2888530"/>
            <a:ext cx="1273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accent1"/>
                </a:solidFill>
                <a:latin typeface="Arial" panose="020B0604020202020204"/>
                <a:ea typeface="方正兰亭黑_GBK" panose="02000000000000000000" pitchFamily="2" charset="-122"/>
                <a:sym typeface="Calibri" panose="020F0502020204030204" pitchFamily="34" charset="0"/>
              </a:rPr>
              <a:t>YOUR NAME</a:t>
            </a:r>
          </a:p>
        </p:txBody>
      </p:sp>
      <p:sp>
        <p:nvSpPr>
          <p:cNvPr id="37"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2689651" y="3433396"/>
            <a:ext cx="192824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900">
                <a:solidFill>
                  <a:schemeClr val="tx1">
                    <a:lumMod val="85000"/>
                    <a:lumOff val="15000"/>
                  </a:schemeClr>
                </a:solidFill>
                <a:latin typeface="Calibri Light" panose="020F0302020204030204"/>
                <a:sym typeface="Calibri" panose="020F0502020204030204" pitchFamily="34" charset="0"/>
              </a:rPr>
              <a:t>Curabitur elementum posuere pretium. Quisque nibh dolor, dignissim ac dignissim </a:t>
            </a:r>
            <a:r>
              <a:rPr lang="en-US" altLang="zh-CN" sz="900" smtClean="0">
                <a:solidFill>
                  <a:schemeClr val="tx1">
                    <a:lumMod val="85000"/>
                    <a:lumOff val="15000"/>
                  </a:schemeClr>
                </a:solidFill>
                <a:latin typeface="Calibri Light" panose="020F0302020204030204"/>
                <a:sym typeface="Calibri" panose="020F0502020204030204" pitchFamily="34" charset="0"/>
              </a:rPr>
              <a:t>ut.</a:t>
            </a:r>
            <a:endParaRPr lang="en-US" altLang="zh-CN" sz="900">
              <a:solidFill>
                <a:schemeClr val="tx1">
                  <a:lumMod val="85000"/>
                  <a:lumOff val="15000"/>
                </a:schemeClr>
              </a:solidFill>
              <a:latin typeface="Calibri Light" panose="020F0302020204030204"/>
              <a:sym typeface="Calibri" panose="020F0502020204030204" pitchFamily="34" charset="0"/>
            </a:endParaRPr>
          </a:p>
        </p:txBody>
      </p:sp>
      <p:cxnSp>
        <p:nvCxnSpPr>
          <p:cNvPr id="38" name="直接连接符 37"/>
          <p:cNvCxnSpPr/>
          <p:nvPr/>
        </p:nvCxnSpPr>
        <p:spPr>
          <a:xfrm>
            <a:off x="3558033" y="3444562"/>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219853" y="3147951"/>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r>
              <a:rPr lang="en-US" altLang="zh-CN" sz="1400" smtClean="0">
                <a:solidFill>
                  <a:schemeClr val="bg1">
                    <a:lumMod val="65000"/>
                  </a:schemeClr>
                </a:solidFill>
                <a:latin typeface="Arial" panose="020B0604020202020204"/>
                <a:ea typeface="方正兰亭黑_GBK" panose="02000000000000000000" pitchFamily="2" charset="-122"/>
                <a:sym typeface="Calibri" panose="020F0502020204030204" pitchFamily="34" charset="0"/>
              </a:rPr>
              <a:t>CEO</a:t>
            </a:r>
            <a:endParaRPr lang="en-US" altLang="zh-CN" sz="1400">
              <a:solidFill>
                <a:schemeClr val="bg1">
                  <a:lumMod val="65000"/>
                </a:schemeClr>
              </a:solidFill>
              <a:latin typeface="Arial" panose="020B0604020202020204"/>
              <a:ea typeface="方正兰亭黑_GBK" panose="02000000000000000000" pitchFamily="2" charset="-122"/>
              <a:sym typeface="Calibri" panose="020F0502020204030204" pitchFamily="34" charset="0"/>
            </a:endParaRPr>
          </a:p>
        </p:txBody>
      </p:sp>
      <p:sp>
        <p:nvSpPr>
          <p:cNvPr id="40"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870399" y="2899696"/>
            <a:ext cx="1273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accent1"/>
                </a:solidFill>
                <a:latin typeface="Arial" panose="020B0604020202020204"/>
                <a:ea typeface="方正兰亭黑_GBK" panose="02000000000000000000" pitchFamily="2" charset="-122"/>
                <a:sym typeface="Calibri" panose="020F0502020204030204" pitchFamily="34" charset="0"/>
              </a:rPr>
              <a:t>YOUR NAME</a:t>
            </a:r>
          </a:p>
        </p:txBody>
      </p:sp>
      <p:sp>
        <p:nvSpPr>
          <p:cNvPr id="41"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4554962" y="3444562"/>
            <a:ext cx="192824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900">
                <a:solidFill>
                  <a:schemeClr val="tx1">
                    <a:lumMod val="85000"/>
                    <a:lumOff val="15000"/>
                  </a:schemeClr>
                </a:solidFill>
                <a:latin typeface="Calibri Light" panose="020F0302020204030204"/>
                <a:sym typeface="Calibri" panose="020F0502020204030204" pitchFamily="34" charset="0"/>
              </a:rPr>
              <a:t>Curabitur elementum posuere pretium. Quisque nibh dolor, dignissim ac dignissim </a:t>
            </a:r>
            <a:r>
              <a:rPr lang="en-US" altLang="zh-CN" sz="900" smtClean="0">
                <a:solidFill>
                  <a:schemeClr val="tx1">
                    <a:lumMod val="85000"/>
                    <a:lumOff val="15000"/>
                  </a:schemeClr>
                </a:solidFill>
                <a:latin typeface="Calibri Light" panose="020F0302020204030204"/>
                <a:sym typeface="Calibri" panose="020F0502020204030204" pitchFamily="34" charset="0"/>
              </a:rPr>
              <a:t>ut.</a:t>
            </a:r>
            <a:endParaRPr lang="en-US" altLang="zh-CN" sz="900">
              <a:solidFill>
                <a:schemeClr val="tx1">
                  <a:lumMod val="85000"/>
                  <a:lumOff val="15000"/>
                </a:schemeClr>
              </a:solidFill>
              <a:latin typeface="Calibri Light" panose="020F0302020204030204"/>
              <a:sym typeface="Calibri" panose="020F0502020204030204" pitchFamily="34" charset="0"/>
            </a:endParaRPr>
          </a:p>
        </p:txBody>
      </p:sp>
      <p:cxnSp>
        <p:nvCxnSpPr>
          <p:cNvPr id="42" name="直接连接符 41"/>
          <p:cNvCxnSpPr/>
          <p:nvPr/>
        </p:nvCxnSpPr>
        <p:spPr>
          <a:xfrm>
            <a:off x="5423344" y="3455728"/>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7074288" y="3159117"/>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r>
              <a:rPr lang="en-US" altLang="zh-CN" sz="1400" smtClean="0">
                <a:solidFill>
                  <a:schemeClr val="bg1">
                    <a:lumMod val="65000"/>
                  </a:schemeClr>
                </a:solidFill>
                <a:latin typeface="Arial" panose="020B0604020202020204"/>
                <a:ea typeface="方正兰亭黑_GBK" panose="02000000000000000000" pitchFamily="2" charset="-122"/>
                <a:sym typeface="Calibri" panose="020F0502020204030204" pitchFamily="34" charset="0"/>
              </a:rPr>
              <a:t>CEO</a:t>
            </a:r>
            <a:endParaRPr lang="en-US" altLang="zh-CN" sz="1400">
              <a:solidFill>
                <a:schemeClr val="bg1">
                  <a:lumMod val="65000"/>
                </a:schemeClr>
              </a:solidFill>
              <a:latin typeface="Arial" panose="020B0604020202020204"/>
              <a:ea typeface="方正兰亭黑_GBK" panose="02000000000000000000" pitchFamily="2" charset="-122"/>
              <a:sym typeface="Calibri" panose="020F0502020204030204" pitchFamily="34" charset="0"/>
            </a:endParaRPr>
          </a:p>
        </p:txBody>
      </p:sp>
      <p:sp>
        <p:nvSpPr>
          <p:cNvPr id="44" name="文本框 2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724834" y="2910862"/>
            <a:ext cx="1273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en-US" altLang="zh-CN" sz="1400">
                <a:solidFill>
                  <a:schemeClr val="accent1"/>
                </a:solidFill>
                <a:latin typeface="Arial" panose="020B0604020202020204"/>
                <a:ea typeface="方正兰亭黑_GBK" panose="02000000000000000000" pitchFamily="2" charset="-122"/>
                <a:sym typeface="Calibri" panose="020F0502020204030204" pitchFamily="34" charset="0"/>
              </a:rPr>
              <a:t>YOUR NAME</a:t>
            </a:r>
          </a:p>
        </p:txBody>
      </p:sp>
      <p:sp>
        <p:nvSpPr>
          <p:cNvPr id="45" name="Content Placeholder 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p:nvPr/>
        </p:nvSpPr>
        <p:spPr bwMode="auto">
          <a:xfrm>
            <a:off x="6409397" y="3455728"/>
            <a:ext cx="1928245" cy="80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ea typeface="微软雅黑" panose="020B0503020204020204" pitchFamily="34" charset="-122"/>
              </a:defRPr>
            </a:lvl1pPr>
            <a:lvl2pPr marL="457200">
              <a:defRPr sz="1300">
                <a:solidFill>
                  <a:schemeClr val="tx1"/>
                </a:solidFill>
                <a:latin typeface="Arial" panose="020B0604020202020204" pitchFamily="34" charset="0"/>
                <a:ea typeface="微软雅黑" panose="020B0503020204020204" pitchFamily="34" charset="-122"/>
              </a:defRPr>
            </a:lvl2pPr>
            <a:lvl3pPr marL="914400">
              <a:defRPr sz="1300">
                <a:solidFill>
                  <a:schemeClr val="tx1"/>
                </a:solidFill>
                <a:latin typeface="Arial" panose="020B0604020202020204" pitchFamily="34" charset="0"/>
                <a:ea typeface="微软雅黑" panose="020B0503020204020204" pitchFamily="34" charset="-122"/>
              </a:defRPr>
            </a:lvl3pPr>
            <a:lvl4pPr marL="1371600">
              <a:defRPr sz="1300">
                <a:solidFill>
                  <a:schemeClr val="tx1"/>
                </a:solidFill>
                <a:latin typeface="Arial" panose="020B0604020202020204" pitchFamily="34" charset="0"/>
                <a:ea typeface="微软雅黑" panose="020B0503020204020204" pitchFamily="34" charset="-122"/>
              </a:defRPr>
            </a:lvl4pPr>
            <a:lvl5pPr marL="1828800">
              <a:defRPr sz="1300">
                <a:solidFill>
                  <a:schemeClr val="tx1"/>
                </a:solidFill>
                <a:latin typeface="Arial" panose="020B0604020202020204" pitchFamily="34" charset="0"/>
                <a:ea typeface="微软雅黑" panose="020B0503020204020204" pitchFamily="34" charset="-122"/>
              </a:defRPr>
            </a:lvl5pPr>
            <a:lvl6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indent="4572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914400" fontAlgn="base">
              <a:lnSpc>
                <a:spcPct val="150000"/>
              </a:lnSpc>
              <a:spcBef>
                <a:spcPts val="1000"/>
              </a:spcBef>
              <a:spcAft>
                <a:spcPct val="0"/>
              </a:spcAft>
              <a:buFont typeface="Arial" panose="020B0604020202020204" pitchFamily="34" charset="0"/>
              <a:buNone/>
            </a:pPr>
            <a:r>
              <a:rPr lang="en-US" altLang="zh-CN" sz="900">
                <a:solidFill>
                  <a:schemeClr val="tx1">
                    <a:lumMod val="85000"/>
                    <a:lumOff val="15000"/>
                  </a:schemeClr>
                </a:solidFill>
                <a:latin typeface="Calibri Light" panose="020F0302020204030204"/>
                <a:sym typeface="Calibri" panose="020F0502020204030204" pitchFamily="34" charset="0"/>
              </a:rPr>
              <a:t>Curabitur elementum posuere pretium. Quisque nibh dolor, dignissim ac dignissim </a:t>
            </a:r>
            <a:r>
              <a:rPr lang="en-US" altLang="zh-CN" sz="900" smtClean="0">
                <a:solidFill>
                  <a:schemeClr val="tx1">
                    <a:lumMod val="85000"/>
                    <a:lumOff val="15000"/>
                  </a:schemeClr>
                </a:solidFill>
                <a:latin typeface="Calibri Light" panose="020F0302020204030204"/>
                <a:sym typeface="Calibri" panose="020F0502020204030204" pitchFamily="34" charset="0"/>
              </a:rPr>
              <a:t>ut.</a:t>
            </a:r>
            <a:endParaRPr lang="en-US" altLang="zh-CN" sz="900">
              <a:solidFill>
                <a:schemeClr val="tx1">
                  <a:lumMod val="85000"/>
                  <a:lumOff val="15000"/>
                </a:schemeClr>
              </a:solidFill>
              <a:latin typeface="Calibri Light" panose="020F0302020204030204"/>
              <a:sym typeface="Calibri" panose="020F0502020204030204" pitchFamily="34" charset="0"/>
            </a:endParaRPr>
          </a:p>
        </p:txBody>
      </p:sp>
      <p:cxnSp>
        <p:nvCxnSpPr>
          <p:cNvPr id="46" name="直接连接符 45"/>
          <p:cNvCxnSpPr/>
          <p:nvPr/>
        </p:nvCxnSpPr>
        <p:spPr>
          <a:xfrm>
            <a:off x="7277779" y="3466894"/>
            <a:ext cx="1715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公司介绍</a:t>
            </a:r>
          </a:p>
        </p:txBody>
      </p:sp>
      <p:sp>
        <p:nvSpPr>
          <p:cNvPr id="11" name="矩形 10"/>
          <p:cNvSpPr/>
          <p:nvPr/>
        </p:nvSpPr>
        <p:spPr>
          <a:xfrm>
            <a:off x="934511" y="499366"/>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37511" y="183664"/>
            <a:ext cx="528375" cy="484787"/>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pic>
        <p:nvPicPr>
          <p:cNvPr id="9" name="图片占位符 8"/>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339599" y="1241210"/>
            <a:ext cx="8495236" cy="2490718"/>
          </a:xfrm>
        </p:spPr>
      </p:pic>
      <p:sp>
        <p:nvSpPr>
          <p:cNvPr id="50" name="文本框 5"/>
          <p:cNvSpPr txBox="1">
            <a:spLocks noChangeArrowheads="1"/>
          </p:cNvSpPr>
          <p:nvPr/>
        </p:nvSpPr>
        <p:spPr bwMode="auto">
          <a:xfrm>
            <a:off x="323850" y="3892814"/>
            <a:ext cx="2154757" cy="338554"/>
          </a:xfrm>
          <a:prstGeom prst="rect">
            <a:avLst/>
          </a:prstGeom>
          <a:solidFill>
            <a:schemeClr val="accent1"/>
          </a:solidFill>
          <a:ln>
            <a:noFill/>
          </a:ln>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smtClean="0">
                <a:solidFill>
                  <a:schemeClr val="bg1"/>
                </a:solidFill>
                <a:latin typeface="方正兰亭黑_GBK"/>
                <a:ea typeface="方正兰亭黑_GBK"/>
              </a:rPr>
              <a:t>ABOUT COMPANY</a:t>
            </a:r>
            <a:endParaRPr lang="zh-CN" altLang="en-US" sz="1600">
              <a:solidFill>
                <a:schemeClr val="bg1"/>
              </a:solidFill>
              <a:latin typeface="方正兰亭黑_GBK"/>
              <a:ea typeface="方正兰亭黑_GBK"/>
            </a:endParaRPr>
          </a:p>
        </p:txBody>
      </p:sp>
      <p:sp>
        <p:nvSpPr>
          <p:cNvPr id="51" name="矩形 50"/>
          <p:cNvSpPr/>
          <p:nvPr/>
        </p:nvSpPr>
        <p:spPr>
          <a:xfrm>
            <a:off x="251184" y="4243037"/>
            <a:ext cx="879728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 bibendum orci pulvinar. Lorem ipsum dolor sit amet, consectetur adipiscing elit. Donec luctus nibh sit amet sem vulputate venenatis bibendum orci pulvinar. Lorem ipsum dolor sit amet, consectetur adipiscing elit. Donec luctus nibh sit amet sem vulputate venenatis bibendum orci pulvinar. Lorem ipsum dolor sit amet, consectetur adipiscing elit. </a:t>
            </a:r>
            <a:endParaRPr lang="zh-CN" altLang="en-US" sz="900">
              <a:solidFill>
                <a:schemeClr val="tx1">
                  <a:lumMod val="85000"/>
                  <a:lumOff val="15000"/>
                </a:schemeClr>
              </a:solidFill>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方正兰亭黑_GBK"/>
                <a:ea typeface="方正兰亭黑_GBK"/>
              </a:rPr>
              <a:t>项目模式</a:t>
            </a: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01</a:t>
            </a:r>
            <a:endParaRPr lang="zh-CN" altLang="en-US" sz="1200">
              <a:solidFill>
                <a:schemeClr val="bg1"/>
              </a:solidFill>
              <a:latin typeface="方正兰亭黑_GBK"/>
              <a:ea typeface="方正兰亭黑_GBK"/>
            </a:endParaRPr>
          </a:p>
        </p:txBody>
      </p:sp>
      <p:sp>
        <p:nvSpPr>
          <p:cNvPr id="55" name="Freeform 7"/>
          <p:cNvSpPr>
            <a:spLocks noEditPoints="1"/>
          </p:cNvSpPr>
          <p:nvPr/>
        </p:nvSpPr>
        <p:spPr bwMode="auto">
          <a:xfrm>
            <a:off x="582941" y="1629646"/>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8"/>
          <p:cNvSpPr/>
          <p:nvPr/>
        </p:nvSpPr>
        <p:spPr bwMode="auto">
          <a:xfrm>
            <a:off x="376877" y="1508077"/>
            <a:ext cx="617536" cy="709241"/>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Oval 9"/>
          <p:cNvSpPr>
            <a:spLocks noChangeArrowheads="1"/>
          </p:cNvSpPr>
          <p:nvPr/>
        </p:nvSpPr>
        <p:spPr bwMode="auto">
          <a:xfrm>
            <a:off x="864808"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58" name="Freeform 11"/>
          <p:cNvSpPr/>
          <p:nvPr/>
        </p:nvSpPr>
        <p:spPr bwMode="auto">
          <a:xfrm>
            <a:off x="8149587" y="2597343"/>
            <a:ext cx="617536" cy="709241"/>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Freeform 13"/>
          <p:cNvSpPr>
            <a:spLocks noEditPoints="1"/>
          </p:cNvSpPr>
          <p:nvPr/>
        </p:nvSpPr>
        <p:spPr bwMode="auto">
          <a:xfrm>
            <a:off x="2139907" y="1626285"/>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Oval 14"/>
          <p:cNvSpPr>
            <a:spLocks noChangeArrowheads="1"/>
          </p:cNvSpPr>
          <p:nvPr/>
        </p:nvSpPr>
        <p:spPr bwMode="auto">
          <a:xfrm>
            <a:off x="2444864"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1" name="Freeform 15"/>
          <p:cNvSpPr>
            <a:spLocks noEditPoints="1"/>
          </p:cNvSpPr>
          <p:nvPr/>
        </p:nvSpPr>
        <p:spPr bwMode="auto">
          <a:xfrm>
            <a:off x="3719961" y="1626285"/>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Oval 16"/>
          <p:cNvSpPr>
            <a:spLocks noChangeArrowheads="1"/>
          </p:cNvSpPr>
          <p:nvPr/>
        </p:nvSpPr>
        <p:spPr bwMode="auto">
          <a:xfrm>
            <a:off x="4024917"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3" name="Freeform 17"/>
          <p:cNvSpPr>
            <a:spLocks noEditPoints="1"/>
          </p:cNvSpPr>
          <p:nvPr/>
        </p:nvSpPr>
        <p:spPr bwMode="auto">
          <a:xfrm>
            <a:off x="5300016" y="1626285"/>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Oval 18"/>
          <p:cNvSpPr>
            <a:spLocks noChangeArrowheads="1"/>
          </p:cNvSpPr>
          <p:nvPr/>
        </p:nvSpPr>
        <p:spPr bwMode="auto">
          <a:xfrm>
            <a:off x="5604970"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5" name="Freeform 19"/>
          <p:cNvSpPr>
            <a:spLocks noEditPoints="1"/>
          </p:cNvSpPr>
          <p:nvPr/>
        </p:nvSpPr>
        <p:spPr bwMode="auto">
          <a:xfrm>
            <a:off x="6880067" y="1626285"/>
            <a:ext cx="1534311" cy="154431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Oval 20"/>
          <p:cNvSpPr>
            <a:spLocks noChangeArrowheads="1"/>
          </p:cNvSpPr>
          <p:nvPr/>
        </p:nvSpPr>
        <p:spPr bwMode="auto">
          <a:xfrm>
            <a:off x="7185025" y="1933241"/>
            <a:ext cx="924399" cy="930403"/>
          </a:xfrm>
          <a:prstGeom prst="ellipse">
            <a:avLst/>
          </a:prstGeom>
          <a:noFill/>
          <a:ln w="6350">
            <a:solidFill>
              <a:schemeClr val="tx1">
                <a:lumMod val="75000"/>
                <a:lumOff val="25000"/>
              </a:schemeClr>
            </a:solidFill>
          </a:ln>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67" name="AutoShape 59"/>
          <p:cNvSpPr/>
          <p:nvPr/>
        </p:nvSpPr>
        <p:spPr bwMode="auto">
          <a:xfrm>
            <a:off x="1112948" y="2212844"/>
            <a:ext cx="372839" cy="37119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68" name="组合 67"/>
          <p:cNvGrpSpPr/>
          <p:nvPr/>
        </p:nvGrpSpPr>
        <p:grpSpPr>
          <a:xfrm>
            <a:off x="2720754" y="2260961"/>
            <a:ext cx="383712" cy="336383"/>
            <a:chOff x="1035050" y="1447800"/>
            <a:chExt cx="360363" cy="315913"/>
          </a:xfrm>
          <a:solidFill>
            <a:schemeClr val="accent1"/>
          </a:solidFill>
        </p:grpSpPr>
        <p:sp>
          <p:nvSpPr>
            <p:cNvPr id="69"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71" name="组合 70"/>
          <p:cNvGrpSpPr/>
          <p:nvPr/>
        </p:nvGrpSpPr>
        <p:grpSpPr>
          <a:xfrm>
            <a:off x="4299000" y="2212844"/>
            <a:ext cx="352935" cy="354497"/>
            <a:chOff x="5394325" y="3578225"/>
            <a:chExt cx="358775" cy="360363"/>
          </a:xfrm>
          <a:solidFill>
            <a:schemeClr val="accent1"/>
          </a:solidFill>
        </p:grpSpPr>
        <p:sp>
          <p:nvSpPr>
            <p:cNvPr id="72" name="AutoShape 18"/>
            <p:cNvSpPr/>
            <p:nvPr/>
          </p:nvSpPr>
          <p:spPr bwMode="auto">
            <a:xfrm>
              <a:off x="5394325" y="3578225"/>
              <a:ext cx="358775"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3" name="AutoShape 19"/>
            <p:cNvSpPr/>
            <p:nvPr/>
          </p:nvSpPr>
          <p:spPr bwMode="auto">
            <a:xfrm>
              <a:off x="5472113" y="3713163"/>
              <a:ext cx="46037"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4" name="AutoShape 20"/>
            <p:cNvSpPr/>
            <p:nvPr/>
          </p:nvSpPr>
          <p:spPr bwMode="auto">
            <a:xfrm>
              <a:off x="5472113" y="3770313"/>
              <a:ext cx="46037"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5" name="AutoShape 21"/>
            <p:cNvSpPr/>
            <p:nvPr/>
          </p:nvSpPr>
          <p:spPr bwMode="auto">
            <a:xfrm>
              <a:off x="5472113" y="3825875"/>
              <a:ext cx="46037"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6" name="AutoShape 22"/>
            <p:cNvSpPr/>
            <p:nvPr/>
          </p:nvSpPr>
          <p:spPr bwMode="auto">
            <a:xfrm>
              <a:off x="5551488"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7" name="AutoShape 23"/>
            <p:cNvSpPr/>
            <p:nvPr/>
          </p:nvSpPr>
          <p:spPr bwMode="auto">
            <a:xfrm>
              <a:off x="5551488"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8" name="AutoShape 24"/>
            <p:cNvSpPr/>
            <p:nvPr/>
          </p:nvSpPr>
          <p:spPr bwMode="auto">
            <a:xfrm>
              <a:off x="5551488"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9" name="AutoShape 25"/>
            <p:cNvSpPr/>
            <p:nvPr/>
          </p:nvSpPr>
          <p:spPr bwMode="auto">
            <a:xfrm>
              <a:off x="5630863" y="3825875"/>
              <a:ext cx="44450"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0" name="AutoShape 26"/>
            <p:cNvSpPr/>
            <p:nvPr/>
          </p:nvSpPr>
          <p:spPr bwMode="auto">
            <a:xfrm>
              <a:off x="5630863" y="3770313"/>
              <a:ext cx="44450" cy="33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1" name="AutoShape 27"/>
            <p:cNvSpPr/>
            <p:nvPr/>
          </p:nvSpPr>
          <p:spPr bwMode="auto">
            <a:xfrm>
              <a:off x="5630863" y="3713163"/>
              <a:ext cx="44450" cy="34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2" name="组合 81"/>
          <p:cNvGrpSpPr/>
          <p:nvPr/>
        </p:nvGrpSpPr>
        <p:grpSpPr>
          <a:xfrm>
            <a:off x="5860311" y="2212844"/>
            <a:ext cx="408991" cy="408991"/>
            <a:chOff x="3191434" y="2145028"/>
            <a:chExt cx="359165" cy="359165"/>
          </a:xfrm>
          <a:solidFill>
            <a:schemeClr val="accent1"/>
          </a:solidFill>
        </p:grpSpPr>
        <p:sp>
          <p:nvSpPr>
            <p:cNvPr id="83"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5"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6" name="Group 85"/>
          <p:cNvGrpSpPr/>
          <p:nvPr/>
        </p:nvGrpSpPr>
        <p:grpSpPr>
          <a:xfrm>
            <a:off x="7452139" y="2229345"/>
            <a:ext cx="392489" cy="392489"/>
            <a:chOff x="1200150" y="3768725"/>
            <a:chExt cx="446088" cy="446088"/>
          </a:xfrm>
          <a:solidFill>
            <a:schemeClr val="accent1"/>
          </a:solidFill>
        </p:grpSpPr>
        <p:sp>
          <p:nvSpPr>
            <p:cNvPr id="87"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8"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91" name="矩形 9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571766" y="3644659"/>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92" name="矩形 9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94593" y="3339058"/>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项目模式</a:t>
            </a:r>
          </a:p>
        </p:txBody>
      </p:sp>
      <p:cxnSp>
        <p:nvCxnSpPr>
          <p:cNvPr id="93" name="直接连接符 9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1130101" y="364465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矩形 93"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2139114" y="3665423"/>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95" name="矩形 94"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2146217" y="3359822"/>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项目模式</a:t>
            </a:r>
          </a:p>
        </p:txBody>
      </p:sp>
      <p:cxnSp>
        <p:nvCxnSpPr>
          <p:cNvPr id="96" name="直接连接符 95"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2681724"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矩形 96"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3786967" y="3665423"/>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98" name="矩形 97"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3794070" y="3359822"/>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项目模式</a:t>
            </a:r>
          </a:p>
        </p:txBody>
      </p:sp>
      <p:cxnSp>
        <p:nvCxnSpPr>
          <p:cNvPr id="99" name="直接连接符 98"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4329577"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矩形 99"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5434820" y="3665423"/>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101" name="矩形 100"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5441923" y="3359822"/>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项目模式</a:t>
            </a:r>
          </a:p>
        </p:txBody>
      </p:sp>
      <p:cxnSp>
        <p:nvCxnSpPr>
          <p:cNvPr id="102" name="直接连接符 101"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5977430" y="3665423"/>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矩形 102"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a:off x="6980719" y="3644659"/>
            <a:ext cx="1429349" cy="923330"/>
          </a:xfrm>
          <a:prstGeom prst="rect">
            <a:avLst/>
          </a:prstGeom>
        </p:spPr>
        <p:txBody>
          <a:bodyPr wrap="square">
            <a:spAutoFit/>
          </a:bodyPr>
          <a:lstStyle/>
          <a:p>
            <a:pPr algn="ctr" defTabSz="914400">
              <a:lnSpc>
                <a:spcPct val="150000"/>
              </a:lnSpc>
              <a:defRPr/>
            </a:pPr>
            <a:r>
              <a:rPr lang="en-US" altLang="zh-CN" sz="900" kern="0">
                <a:solidFill>
                  <a:prstClr val="black">
                    <a:lumMod val="85000"/>
                    <a:lumOff val="15000"/>
                  </a:prstClr>
                </a:solidFill>
                <a:ea typeface="微软雅黑" panose="020B0503020204020204" pitchFamily="34" charset="-122"/>
                <a:cs typeface="Arial" panose="020B0604020202020204" pitchFamily="34" charset="0"/>
                <a:sym typeface="Arial" panose="020B0604020202020204" pitchFamily="34" charset="0"/>
              </a:rPr>
              <a:t>Lorem ipsum dolor sit amet, consectetuer adipiscing elit. Aenean commodo ligula eget dolor</a:t>
            </a:r>
            <a:endParaRPr lang="zh-CN" altLang="en-US" sz="900" kern="0">
              <a:solidFill>
                <a:prstClr val="black">
                  <a:lumMod val="85000"/>
                  <a:lumOff val="15000"/>
                </a:prstClr>
              </a:solidFill>
              <a:ea typeface="微软雅黑" panose="020B0503020204020204" pitchFamily="34" charset="-122"/>
            </a:endParaRPr>
          </a:p>
        </p:txBody>
      </p:sp>
      <p:sp>
        <p:nvSpPr>
          <p:cNvPr id="104" name="矩形 103"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SpPr/>
          <p:nvPr/>
        </p:nvSpPr>
        <p:spPr>
          <a:xfrm flipH="1">
            <a:off x="6987822" y="3339058"/>
            <a:ext cx="1415143" cy="276999"/>
          </a:xfrm>
          <a:prstGeom prst="rect">
            <a:avLst/>
          </a:prstGeom>
        </p:spPr>
        <p:txBody>
          <a:bodyPr wrap="square">
            <a:spAutoFit/>
          </a:bodyPr>
          <a:lstStyle/>
          <a:p>
            <a:pPr algn="ctr"/>
            <a:r>
              <a:rPr lang="zh-CN" altLang="en-US" sz="1200">
                <a:solidFill>
                  <a:schemeClr val="accent1"/>
                </a:solidFill>
                <a:latin typeface="+mj-lt"/>
                <a:ea typeface="微软雅黑" panose="020B0503020204020204" pitchFamily="34" charset="-122"/>
              </a:rPr>
              <a:t>项目模式</a:t>
            </a:r>
          </a:p>
        </p:txBody>
      </p:sp>
      <p:cxnSp>
        <p:nvCxnSpPr>
          <p:cNvPr id="105" name="直接连接符 104" descr="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
          <p:cNvCxnSpPr/>
          <p:nvPr/>
        </p:nvCxnSpPr>
        <p:spPr>
          <a:xfrm>
            <a:off x="7523329" y="3644659"/>
            <a:ext cx="34412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5"/>
          <p:cNvSpPr txBox="1">
            <a:spLocks noChangeArrowheads="1"/>
          </p:cNvSpPr>
          <p:nvPr/>
        </p:nvSpPr>
        <p:spPr bwMode="auto">
          <a:xfrm>
            <a:off x="1858955" y="2356549"/>
            <a:ext cx="931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smtClean="0">
                <a:solidFill>
                  <a:prstClr val="white"/>
                </a:solidFill>
                <a:latin typeface="方正兰亭黑_GBK"/>
                <a:ea typeface="方正兰亭黑_GBK"/>
              </a:rPr>
              <a:t>02</a:t>
            </a:r>
            <a:endParaRPr lang="zh-CN" altLang="en-US" sz="4800" b="1">
              <a:solidFill>
                <a:prstClr val="white"/>
              </a:solidFill>
              <a:latin typeface="方正兰亭黑_GBK"/>
              <a:ea typeface="方正兰亭黑_GBK"/>
            </a:endParaRPr>
          </a:p>
        </p:txBody>
      </p:sp>
      <p:sp>
        <p:nvSpPr>
          <p:cNvPr id="16" name="文本框 5"/>
          <p:cNvSpPr txBox="1">
            <a:spLocks noChangeArrowheads="1"/>
          </p:cNvSpPr>
          <p:nvPr/>
        </p:nvSpPr>
        <p:spPr bwMode="auto">
          <a:xfrm>
            <a:off x="3500261" y="1943644"/>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rgbClr val="27506E"/>
                </a:solidFill>
                <a:latin typeface="方正兰亭黑_GBK"/>
                <a:ea typeface="方正兰亭黑_GBK"/>
              </a:rPr>
              <a:t>市场分析</a:t>
            </a:r>
          </a:p>
        </p:txBody>
      </p:sp>
      <p:sp>
        <p:nvSpPr>
          <p:cNvPr id="20" name="矩形 19"/>
          <p:cNvSpPr/>
          <p:nvPr/>
        </p:nvSpPr>
        <p:spPr>
          <a:xfrm>
            <a:off x="3495177" y="2279235"/>
            <a:ext cx="1818125" cy="307777"/>
          </a:xfrm>
          <a:prstGeom prst="rect">
            <a:avLst/>
          </a:prstGeom>
        </p:spPr>
        <p:txBody>
          <a:bodyPr wrap="none">
            <a:spAutoFit/>
          </a:bodyPr>
          <a:lstStyle/>
          <a:p>
            <a:r>
              <a:rPr lang="en-US" altLang="zh-CN" sz="1400">
                <a:solidFill>
                  <a:srgbClr val="27506E"/>
                </a:solidFill>
                <a:latin typeface="微软雅黑" panose="020B0503020204020204" pitchFamily="34" charset="-122"/>
                <a:ea typeface="微软雅黑" panose="020B0503020204020204" pitchFamily="34" charset="-122"/>
              </a:rPr>
              <a:t>MARKET ANALYSIS</a:t>
            </a:r>
          </a:p>
        </p:txBody>
      </p:sp>
      <p:cxnSp>
        <p:nvCxnSpPr>
          <p:cNvPr id="3" name="直接连接符 2"/>
          <p:cNvCxnSpPr/>
          <p:nvPr/>
        </p:nvCxnSpPr>
        <p:spPr>
          <a:xfrm>
            <a:off x="3605703" y="259794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500261" y="2587012"/>
            <a:ext cx="4120426" cy="577081"/>
          </a:xfrm>
          <a:prstGeom prst="rect">
            <a:avLst/>
          </a:prstGeom>
        </p:spPr>
        <p:txBody>
          <a:bodyPr wrap="square">
            <a:spAutoFit/>
          </a:bodyPr>
          <a:lstStyle/>
          <a:p>
            <a:pPr>
              <a:lnSpc>
                <a:spcPct val="150000"/>
              </a:lnSpc>
            </a:pPr>
            <a:r>
              <a:rPr lang="en-US" altLang="zh-CN" sz="1050">
                <a:solidFill>
                  <a:prstClr val="black">
                    <a:lumMod val="85000"/>
                    <a:lumOff val="15000"/>
                  </a:prstClr>
                </a:solidFill>
              </a:rPr>
              <a:t>Lorem ipsum dolor sit amet, consectetur adipiscing elit. Donec luctus nibh sit amet sem vulputate venenatisbibendum </a:t>
            </a:r>
            <a:endParaRPr lang="zh-CN" altLang="en-US">
              <a:solidFill>
                <a:prstClr val="black">
                  <a:lumMod val="85000"/>
                  <a:lumOff val="15000"/>
                </a:prstClr>
              </a:solidFill>
            </a:endParaRPr>
          </a:p>
        </p:txBody>
      </p:sp>
      <p:sp>
        <p:nvSpPr>
          <p:cNvPr id="7" name="矩形 6"/>
          <p:cNvSpPr/>
          <p:nvPr/>
        </p:nvSpPr>
        <p:spPr>
          <a:xfrm>
            <a:off x="3579497" y="3175021"/>
            <a:ext cx="1111558" cy="305617"/>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smtClean="0">
                <a:solidFill>
                  <a:prstClr val="white"/>
                </a:solidFill>
                <a:latin typeface="Arial" panose="020B0604020202020204"/>
              </a:rPr>
              <a:t>PART TWO</a:t>
            </a:r>
            <a:endParaRPr lang="zh-CN" altLang="en-US" sz="1200">
              <a:solidFill>
                <a:prstClr val="white"/>
              </a:solidFill>
              <a:latin typeface="Arial" panose="020B0604020202020204"/>
            </a:endParaRPr>
          </a:p>
        </p:txBody>
      </p:sp>
      <p:sp>
        <p:nvSpPr>
          <p:cNvPr id="25" name="椭圆 24"/>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1273719" y="3647274"/>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椭圆 30"/>
          <p:cNvSpPr/>
          <p:nvPr/>
        </p:nvSpPr>
        <p:spPr>
          <a:xfrm>
            <a:off x="2839822" y="3599497"/>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椭圆 31"/>
          <p:cNvSpPr/>
          <p:nvPr/>
        </p:nvSpPr>
        <p:spPr>
          <a:xfrm>
            <a:off x="1252338" y="2979248"/>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934511" y="18366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smtClean="0">
                <a:solidFill>
                  <a:schemeClr val="accent1"/>
                </a:solidFill>
                <a:latin typeface="方正兰亭黑_GBK"/>
                <a:ea typeface="方正兰亭黑_GBK"/>
              </a:rPr>
              <a:t>市场分析</a:t>
            </a:r>
            <a:endParaRPr lang="en-US" altLang="zh-CN" sz="1600">
              <a:solidFill>
                <a:schemeClr val="accent1"/>
              </a:solidFill>
              <a:latin typeface="方正兰亭黑_GBK"/>
              <a:ea typeface="方正兰亭黑_GBK"/>
            </a:endParaRPr>
          </a:p>
        </p:txBody>
      </p:sp>
      <p:sp>
        <p:nvSpPr>
          <p:cNvPr id="11" name="矩形 10"/>
          <p:cNvSpPr/>
          <p:nvPr/>
        </p:nvSpPr>
        <p:spPr>
          <a:xfrm>
            <a:off x="934511" y="485964"/>
            <a:ext cx="4090495" cy="552011"/>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 vulputate venenatisbibendum </a:t>
            </a:r>
            <a:endParaRPr lang="zh-CN" altLang="en-US">
              <a:solidFill>
                <a:schemeClr val="tx1">
                  <a:lumMod val="85000"/>
                  <a:lumOff val="15000"/>
                </a:schemeClr>
              </a:solidFill>
            </a:endParaRPr>
          </a:p>
        </p:txBody>
      </p:sp>
      <p:cxnSp>
        <p:nvCxnSpPr>
          <p:cNvPr id="13" name="直接连接符 12"/>
          <p:cNvCxnSpPr/>
          <p:nvPr/>
        </p:nvCxnSpPr>
        <p:spPr>
          <a:xfrm>
            <a:off x="1032788" y="522218"/>
            <a:ext cx="310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文本框 5"/>
          <p:cNvSpPr txBox="1">
            <a:spLocks noChangeArrowheads="1"/>
          </p:cNvSpPr>
          <p:nvPr/>
        </p:nvSpPr>
        <p:spPr bwMode="auto">
          <a:xfrm>
            <a:off x="420024" y="278417"/>
            <a:ext cx="370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200" smtClean="0">
                <a:solidFill>
                  <a:schemeClr val="bg1"/>
                </a:solidFill>
                <a:latin typeface="方正兰亭黑_GBK"/>
                <a:ea typeface="方正兰亭黑_GBK"/>
              </a:rPr>
              <a:t>02</a:t>
            </a:r>
            <a:endParaRPr lang="zh-CN" altLang="en-US" sz="1200">
              <a:solidFill>
                <a:schemeClr val="bg1"/>
              </a:solidFill>
              <a:latin typeface="方正兰亭黑_GBK"/>
              <a:ea typeface="方正兰亭黑_GBK"/>
            </a:endParaRPr>
          </a:p>
        </p:txBody>
      </p:sp>
      <p:sp>
        <p:nvSpPr>
          <p:cNvPr id="10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001992" y="1836093"/>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smtClean="0">
                <a:solidFill>
                  <a:schemeClr val="accent1"/>
                </a:solidFill>
                <a:latin typeface="Arial" panose="020B0604020202020204"/>
                <a:ea typeface="微软雅黑 Light" panose="020B0502040204020203" charset="-122"/>
                <a:sym typeface="Calibri" panose="020F0502020204030204" pitchFamily="34" charset="0"/>
              </a:rPr>
              <a:t>80</a:t>
            </a:r>
            <a:r>
              <a:rPr lang="en-US" altLang="zh-CN" sz="1400" smtClean="0">
                <a:solidFill>
                  <a:schemeClr val="accent1"/>
                </a:solidFill>
                <a:latin typeface="Arial" panose="020B0604020202020204"/>
                <a:ea typeface="微软雅黑 Light" panose="020B0502040204020203" charset="-122"/>
                <a:sym typeface="Calibri" panose="020F0502020204030204" pitchFamily="34" charset="0"/>
              </a:rPr>
              <a:t>%</a:t>
            </a:r>
            <a:endParaRPr lang="zh-CN" altLang="en-US" sz="1400" smtClean="0">
              <a:solidFill>
                <a:schemeClr val="accent1"/>
              </a:solidFill>
              <a:latin typeface="Arial" panose="020B0604020202020204"/>
              <a:ea typeface="微软雅黑 Light" panose="020B0502040204020203" charset="-122"/>
              <a:sym typeface="Calibri" panose="020F0502020204030204" pitchFamily="34" charset="0"/>
            </a:endParaRPr>
          </a:p>
        </p:txBody>
      </p:sp>
      <p:grpSp>
        <p:nvGrpSpPr>
          <p:cNvPr id="4" name="组合 3"/>
          <p:cNvGrpSpPr/>
          <p:nvPr/>
        </p:nvGrpSpPr>
        <p:grpSpPr>
          <a:xfrm>
            <a:off x="623960" y="1355462"/>
            <a:ext cx="1422928" cy="1422928"/>
            <a:chOff x="5169194" y="1865140"/>
            <a:chExt cx="1422928" cy="1422928"/>
          </a:xfrm>
        </p:grpSpPr>
        <p:sp>
          <p:nvSpPr>
            <p:cNvPr id="3" name="同心圆 2"/>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空心弧 1"/>
            <p:cNvSpPr/>
            <p:nvPr/>
          </p:nvSpPr>
          <p:spPr>
            <a:xfrm>
              <a:off x="5169194" y="1869365"/>
              <a:ext cx="1418703" cy="1418703"/>
            </a:xfrm>
            <a:prstGeom prst="blockArc">
              <a:avLst>
                <a:gd name="adj1" fmla="val 16145242"/>
                <a:gd name="adj2" fmla="val 12144625"/>
                <a:gd name="adj3" fmla="val 21689"/>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4776338" y="1355461"/>
            <a:ext cx="1422928" cy="1422928"/>
            <a:chOff x="5169194" y="1865140"/>
            <a:chExt cx="1422928" cy="1422928"/>
          </a:xfrm>
        </p:grpSpPr>
        <p:sp>
          <p:nvSpPr>
            <p:cNvPr id="115" name="同心圆 114"/>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空心弧 115"/>
            <p:cNvSpPr/>
            <p:nvPr/>
          </p:nvSpPr>
          <p:spPr>
            <a:xfrm>
              <a:off x="5169194" y="1869365"/>
              <a:ext cx="1418703" cy="1418703"/>
            </a:xfrm>
            <a:prstGeom prst="blockArc">
              <a:avLst>
                <a:gd name="adj1" fmla="val 16145242"/>
                <a:gd name="adj2" fmla="val 8247052"/>
                <a:gd name="adj3" fmla="val 21901"/>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116"/>
          <p:cNvSpPr/>
          <p:nvPr/>
        </p:nvSpPr>
        <p:spPr>
          <a:xfrm>
            <a:off x="2124006" y="1888030"/>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venenatisbibendum </a:t>
            </a:r>
          </a:p>
        </p:txBody>
      </p:sp>
      <p:sp>
        <p:nvSpPr>
          <p:cNvPr id="118" name="矩形 11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128231" y="1654958"/>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市场分析</a:t>
            </a:r>
            <a:endParaRPr lang="en-US" altLang="zh-CN" sz="1200">
              <a:solidFill>
                <a:schemeClr val="accent1"/>
              </a:solidFill>
              <a:latin typeface="方正兰亭黑_GBK"/>
              <a:ea typeface="方正兰亭黑_GBK"/>
            </a:endParaRPr>
          </a:p>
        </p:txBody>
      </p:sp>
      <p:cxnSp>
        <p:nvCxnSpPr>
          <p:cNvPr id="119" name="直接连接符 118"/>
          <p:cNvCxnSpPr/>
          <p:nvPr/>
        </p:nvCxnSpPr>
        <p:spPr>
          <a:xfrm>
            <a:off x="2227617" y="1931957"/>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6313962" y="1931957"/>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venenatisbibendum </a:t>
            </a:r>
          </a:p>
        </p:txBody>
      </p:sp>
      <p:sp>
        <p:nvSpPr>
          <p:cNvPr id="121" name="矩形 12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318187" y="1698885"/>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市场分析</a:t>
            </a:r>
            <a:endParaRPr lang="en-US" altLang="zh-CN" sz="1200">
              <a:solidFill>
                <a:schemeClr val="accent1"/>
              </a:solidFill>
              <a:latin typeface="方正兰亭黑_GBK"/>
              <a:ea typeface="方正兰亭黑_GBK"/>
            </a:endParaRPr>
          </a:p>
        </p:txBody>
      </p:sp>
      <p:cxnSp>
        <p:nvCxnSpPr>
          <p:cNvPr id="122" name="直接连接符 121"/>
          <p:cNvCxnSpPr/>
          <p:nvPr/>
        </p:nvCxnSpPr>
        <p:spPr>
          <a:xfrm>
            <a:off x="6417573" y="1975884"/>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173235" y="1828082"/>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smtClean="0">
                <a:solidFill>
                  <a:schemeClr val="accent1"/>
                </a:solidFill>
                <a:latin typeface="Arial" panose="020B0604020202020204"/>
                <a:ea typeface="微软雅黑 Light" panose="020B0502040204020203" charset="-122"/>
                <a:sym typeface="Calibri" panose="020F0502020204030204" pitchFamily="34" charset="0"/>
              </a:rPr>
              <a:t>65</a:t>
            </a:r>
            <a:r>
              <a:rPr lang="en-US" altLang="zh-CN" sz="1400" smtClean="0">
                <a:solidFill>
                  <a:schemeClr val="accent1"/>
                </a:solidFill>
                <a:latin typeface="Arial" panose="020B0604020202020204"/>
                <a:ea typeface="微软雅黑 Light" panose="020B0502040204020203" charset="-122"/>
                <a:sym typeface="Calibri" panose="020F0502020204030204" pitchFamily="34" charset="0"/>
              </a:rPr>
              <a:t>%</a:t>
            </a:r>
            <a:endParaRPr lang="zh-CN" altLang="en-US" sz="1400" smtClean="0">
              <a:solidFill>
                <a:schemeClr val="accent1"/>
              </a:solidFill>
              <a:latin typeface="Arial" panose="020B0604020202020204"/>
              <a:ea typeface="微软雅黑 Light" panose="020B0502040204020203" charset="-122"/>
              <a:sym typeface="Calibri" panose="020F0502020204030204" pitchFamily="34" charset="0"/>
            </a:endParaRPr>
          </a:p>
        </p:txBody>
      </p:sp>
      <p:sp>
        <p:nvSpPr>
          <p:cNvPr id="124"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001992" y="3723729"/>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smtClean="0">
                <a:solidFill>
                  <a:schemeClr val="accent1"/>
                </a:solidFill>
                <a:latin typeface="Arial" panose="020B0604020202020204"/>
                <a:ea typeface="微软雅黑 Light" panose="020B0502040204020203" charset="-122"/>
                <a:sym typeface="Calibri" panose="020F0502020204030204" pitchFamily="34" charset="0"/>
              </a:rPr>
              <a:t>80</a:t>
            </a:r>
            <a:r>
              <a:rPr lang="en-US" altLang="zh-CN" sz="1400" smtClean="0">
                <a:solidFill>
                  <a:schemeClr val="accent1"/>
                </a:solidFill>
                <a:latin typeface="Arial" panose="020B0604020202020204"/>
                <a:ea typeface="微软雅黑 Light" panose="020B0502040204020203" charset="-122"/>
                <a:sym typeface="Calibri" panose="020F0502020204030204" pitchFamily="34" charset="0"/>
              </a:rPr>
              <a:t>%</a:t>
            </a:r>
            <a:endParaRPr lang="zh-CN" altLang="en-US" sz="1400" smtClean="0">
              <a:solidFill>
                <a:schemeClr val="accent1"/>
              </a:solidFill>
              <a:latin typeface="Arial" panose="020B0604020202020204"/>
              <a:ea typeface="微软雅黑 Light" panose="020B0502040204020203" charset="-122"/>
              <a:sym typeface="Calibri" panose="020F0502020204030204" pitchFamily="34" charset="0"/>
            </a:endParaRPr>
          </a:p>
        </p:txBody>
      </p:sp>
      <p:grpSp>
        <p:nvGrpSpPr>
          <p:cNvPr id="125" name="组合 124"/>
          <p:cNvGrpSpPr/>
          <p:nvPr/>
        </p:nvGrpSpPr>
        <p:grpSpPr>
          <a:xfrm>
            <a:off x="623960" y="3243098"/>
            <a:ext cx="1422928" cy="1422928"/>
            <a:chOff x="5169194" y="1865140"/>
            <a:chExt cx="1422928" cy="1422928"/>
          </a:xfrm>
        </p:grpSpPr>
        <p:sp>
          <p:nvSpPr>
            <p:cNvPr id="126" name="同心圆 125"/>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空心弧 126"/>
            <p:cNvSpPr/>
            <p:nvPr/>
          </p:nvSpPr>
          <p:spPr>
            <a:xfrm>
              <a:off x="5169194" y="1869365"/>
              <a:ext cx="1418703" cy="1418703"/>
            </a:xfrm>
            <a:prstGeom prst="blockArc">
              <a:avLst>
                <a:gd name="adj1" fmla="val 16145242"/>
                <a:gd name="adj2" fmla="val 12144625"/>
                <a:gd name="adj3" fmla="val 21689"/>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772113" y="3243098"/>
            <a:ext cx="1422928" cy="1422928"/>
            <a:chOff x="5169194" y="1865140"/>
            <a:chExt cx="1422928" cy="1422928"/>
          </a:xfrm>
        </p:grpSpPr>
        <p:sp>
          <p:nvSpPr>
            <p:cNvPr id="129" name="同心圆 128"/>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空心弧 129"/>
            <p:cNvSpPr/>
            <p:nvPr/>
          </p:nvSpPr>
          <p:spPr>
            <a:xfrm>
              <a:off x="5169194" y="1869365"/>
              <a:ext cx="1418703" cy="1418703"/>
            </a:xfrm>
            <a:prstGeom prst="blockArc">
              <a:avLst>
                <a:gd name="adj1" fmla="val 16145242"/>
                <a:gd name="adj2" fmla="val 8247052"/>
                <a:gd name="adj3" fmla="val 21901"/>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矩形 130"/>
          <p:cNvSpPr/>
          <p:nvPr/>
        </p:nvSpPr>
        <p:spPr>
          <a:xfrm>
            <a:off x="2124006" y="3775666"/>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venenatisbibendum </a:t>
            </a:r>
          </a:p>
        </p:txBody>
      </p:sp>
      <p:sp>
        <p:nvSpPr>
          <p:cNvPr id="132" name="矩形 13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128231" y="3542594"/>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市场分析</a:t>
            </a:r>
            <a:endParaRPr lang="en-US" altLang="zh-CN" sz="1200">
              <a:solidFill>
                <a:schemeClr val="accent1"/>
              </a:solidFill>
              <a:latin typeface="方正兰亭黑_GBK"/>
              <a:ea typeface="方正兰亭黑_GBK"/>
            </a:endParaRPr>
          </a:p>
        </p:txBody>
      </p:sp>
      <p:cxnSp>
        <p:nvCxnSpPr>
          <p:cNvPr id="133" name="直接连接符 132"/>
          <p:cNvCxnSpPr/>
          <p:nvPr/>
        </p:nvCxnSpPr>
        <p:spPr>
          <a:xfrm>
            <a:off x="2227617" y="3819593"/>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4" name="矩形 133"/>
          <p:cNvSpPr/>
          <p:nvPr/>
        </p:nvSpPr>
        <p:spPr>
          <a:xfrm>
            <a:off x="6313962" y="3819593"/>
            <a:ext cx="2715432" cy="715581"/>
          </a:xfrm>
          <a:prstGeom prst="rect">
            <a:avLst/>
          </a:prstGeom>
        </p:spPr>
        <p:txBody>
          <a:bodyPr wrap="square">
            <a:spAutoFit/>
          </a:bodyPr>
          <a:lstStyle/>
          <a:p>
            <a:pPr>
              <a:lnSpc>
                <a:spcPct val="150000"/>
              </a:lnSpc>
            </a:pPr>
            <a:r>
              <a:rPr lang="en-US" altLang="zh-CN" sz="900">
                <a:solidFill>
                  <a:schemeClr val="tx1">
                    <a:lumMod val="85000"/>
                    <a:lumOff val="15000"/>
                  </a:schemeClr>
                </a:solidFill>
              </a:rPr>
              <a:t>Lorem ipsum dolor sit amet, consectetur adipiscing elit. Donec luctus nibh sit amet sem vulputate venenatisbibendum </a:t>
            </a:r>
          </a:p>
        </p:txBody>
      </p:sp>
      <p:sp>
        <p:nvSpPr>
          <p:cNvPr id="135" name="矩形 13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6318187" y="3586521"/>
            <a:ext cx="1736053" cy="276999"/>
          </a:xfrm>
          <a:prstGeom prst="rect">
            <a:avLst/>
          </a:prstGeom>
        </p:spPr>
        <p:txBody>
          <a:bodyPr wrap="square">
            <a:spAutoFit/>
          </a:bodyPr>
          <a:lstStyle/>
          <a:p>
            <a:pPr fontAlgn="base">
              <a:spcBef>
                <a:spcPct val="0"/>
              </a:spcBef>
              <a:spcAft>
                <a:spcPct val="0"/>
              </a:spcAft>
              <a:defRPr/>
            </a:pPr>
            <a:r>
              <a:rPr lang="zh-CN" altLang="en-US" sz="1200">
                <a:solidFill>
                  <a:schemeClr val="accent1"/>
                </a:solidFill>
                <a:latin typeface="方正兰亭黑_GBK"/>
                <a:ea typeface="方正兰亭黑_GBK"/>
              </a:rPr>
              <a:t>市场分析</a:t>
            </a:r>
            <a:endParaRPr lang="en-US" altLang="zh-CN" sz="1200">
              <a:solidFill>
                <a:schemeClr val="accent1"/>
              </a:solidFill>
              <a:latin typeface="方正兰亭黑_GBK"/>
              <a:ea typeface="方正兰亭黑_GBK"/>
            </a:endParaRPr>
          </a:p>
        </p:txBody>
      </p:sp>
      <p:cxnSp>
        <p:nvCxnSpPr>
          <p:cNvPr id="136" name="直接连接符 135"/>
          <p:cNvCxnSpPr/>
          <p:nvPr/>
        </p:nvCxnSpPr>
        <p:spPr>
          <a:xfrm>
            <a:off x="6417573" y="3863520"/>
            <a:ext cx="234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173235" y="3715718"/>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smtClean="0">
                <a:solidFill>
                  <a:schemeClr val="accent1"/>
                </a:solidFill>
                <a:latin typeface="Arial" panose="020B0604020202020204"/>
                <a:ea typeface="微软雅黑 Light" panose="020B0502040204020203" charset="-122"/>
                <a:sym typeface="Calibri" panose="020F0502020204030204" pitchFamily="34" charset="0"/>
              </a:rPr>
              <a:t>65</a:t>
            </a:r>
            <a:r>
              <a:rPr lang="en-US" altLang="zh-CN" sz="1400" smtClean="0">
                <a:solidFill>
                  <a:schemeClr val="accent1"/>
                </a:solidFill>
                <a:latin typeface="Arial" panose="020B0604020202020204"/>
                <a:ea typeface="微软雅黑 Light" panose="020B0502040204020203" charset="-122"/>
                <a:sym typeface="Calibri" panose="020F0502020204030204" pitchFamily="34" charset="0"/>
              </a:rPr>
              <a:t>%</a:t>
            </a:r>
            <a:endParaRPr lang="zh-CN" altLang="en-US" sz="1400" smtClean="0">
              <a:solidFill>
                <a:schemeClr val="accent1"/>
              </a:solidFill>
              <a:latin typeface="Arial" panose="020B0604020202020204"/>
              <a:ea typeface="微软雅黑 Light" panose="020B0502040204020203" charset="-122"/>
              <a:sym typeface="Calibri" panose="020F0502020204030204" pitchFamily="34" charset="0"/>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质感商业计划书PPT模板"/>
</p:tagLst>
</file>

<file path=ppt/theme/theme1.xml><?xml version="1.0" encoding="utf-8"?>
<a:theme xmlns:a="http://schemas.openxmlformats.org/drawingml/2006/main" name="www.2ppt.com">
  <a:themeElements>
    <a:clrScheme name="简约质感">
      <a:dk1>
        <a:sysClr val="windowText" lastClr="000000"/>
      </a:dk1>
      <a:lt1>
        <a:sysClr val="window" lastClr="FFFFFF"/>
      </a:lt1>
      <a:dk2>
        <a:srgbClr val="44546A"/>
      </a:dk2>
      <a:lt2>
        <a:srgbClr val="E7E6E6"/>
      </a:lt2>
      <a:accent1>
        <a:srgbClr val="27506E"/>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美度颜色">
    <a:dk1>
      <a:sysClr val="windowText" lastClr="000000"/>
    </a:dk1>
    <a:lt1>
      <a:sysClr val="window" lastClr="FFFFFF"/>
    </a:lt1>
    <a:dk2>
      <a:srgbClr val="44546A"/>
    </a:dk2>
    <a:lt2>
      <a:srgbClr val="E7E6E6"/>
    </a:lt2>
    <a:accent1>
      <a:srgbClr val="F77F00"/>
    </a:accent1>
    <a:accent2>
      <a:srgbClr val="21212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Calibri Light"/>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1759</Words>
  <Application>Microsoft Office PowerPoint</Application>
  <PresentationFormat>全屏显示(16:9)</PresentationFormat>
  <Paragraphs>241</Paragraphs>
  <Slides>23</Slides>
  <Notes>23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Gill Sans</vt:lpstr>
      <vt:lpstr>Microsoft YaHei UI</vt:lpstr>
      <vt:lpstr>方正兰亭黑_GBK</vt:lpstr>
      <vt:lpstr>宋体</vt:lpstr>
      <vt:lpstr>微软雅黑</vt:lpstr>
      <vt:lpstr>微软雅黑 Light</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2016-04-24T15:52:00Z</dcterms:created>
  <dcterms:modified xsi:type="dcterms:W3CDTF">2023-01-10T06:52:43Z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BEBD53147395441A8A97B3E1B6B6A88A</vt:lpwstr>
  </property>
  <property fmtid="{A09F084E-AD41-489F-8076-AA5BE3082BCA}" pid="100">
    <vt:ui4>5</vt:ui4>
  </property>
  <property fmtid="{64440492-4C8B-11D1-8B70-080036B11A03}" pid="11">
    <vt:lpwstr>www.2ppt.com-爱PPT提供资源下载</vt:lpwstr>
  </property>
</Properties>
</file>