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88" r:id="rId2"/>
    <p:sldId id="327" r:id="rId3"/>
    <p:sldId id="330" r:id="rId4"/>
    <p:sldId id="338" r:id="rId5"/>
    <p:sldId id="340" r:id="rId6"/>
    <p:sldId id="355" r:id="rId7"/>
    <p:sldId id="356" r:id="rId8"/>
    <p:sldId id="358" r:id="rId9"/>
    <p:sldId id="357" r:id="rId10"/>
    <p:sldId id="344" r:id="rId11"/>
    <p:sldId id="353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00FF"/>
    <a:srgbClr val="FF0000"/>
    <a:srgbClr val="009900"/>
    <a:srgbClr val="FF6E15"/>
    <a:srgbClr val="F3F3F3"/>
    <a:srgbClr val="EAEAEA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3346" autoAdjust="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6" d="100"/>
        <a:sy n="12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3077" name="Rectangle 5"/>
          <p:cNvSpPr>
            <a:spLocks noGrp="1" noRot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 cmpd="sng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74A6E74-287C-4C6A-92F2-85CAB8D1B1B1}" type="slidenum">
              <a:rPr lang="zh-CN" altLang="en-US"/>
              <a:t>‹#›</a:t>
            </a:fld>
            <a:endParaRPr lang="en-US"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6387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>
              <a:latin typeface="Arial" panose="020B0604020202020204" pitchFamily="34" charset="0"/>
            </a:endParaRPr>
          </a:p>
        </p:txBody>
      </p:sp>
      <p:sp>
        <p:nvSpPr>
          <p:cNvPr id="16388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B45AD7D-C3F0-42FE-92AC-89134F51518E}" type="slidenum">
              <a:rPr lang="zh-CN" altLang="en-US" smtClean="0"/>
              <a:t>4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7411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 smtClean="0">
              <a:latin typeface="Arial" panose="020B0604020202020204" pitchFamily="34" charset="0"/>
            </a:endParaRPr>
          </a:p>
        </p:txBody>
      </p:sp>
      <p:sp>
        <p:nvSpPr>
          <p:cNvPr id="17412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9CCAF91-036A-4985-B16D-425100B5746C}" type="slidenum">
              <a:rPr lang="zh-CN" altLang="en-US" smtClean="0"/>
              <a:t>5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8435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>
              <a:latin typeface="Arial" panose="020B0604020202020204" pitchFamily="34" charset="0"/>
            </a:endParaRPr>
          </a:p>
        </p:txBody>
      </p:sp>
      <p:sp>
        <p:nvSpPr>
          <p:cNvPr id="18436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782CA9F-596D-4F40-9799-27A2BC9755A6}" type="slidenum">
              <a:rPr lang="zh-CN" altLang="en-US" smtClean="0"/>
              <a:t>6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9459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>
              <a:latin typeface="Arial" panose="020B0604020202020204" pitchFamily="34" charset="0"/>
            </a:endParaRPr>
          </a:p>
        </p:txBody>
      </p:sp>
      <p:sp>
        <p:nvSpPr>
          <p:cNvPr id="19460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22BAF7F-9F41-4102-B61F-48866A940159}" type="slidenum">
              <a:rPr lang="zh-CN" altLang="en-US" smtClean="0"/>
              <a:t>7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0483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>
              <a:latin typeface="Arial" panose="020B0604020202020204" pitchFamily="34" charset="0"/>
            </a:endParaRPr>
          </a:p>
        </p:txBody>
      </p:sp>
      <p:sp>
        <p:nvSpPr>
          <p:cNvPr id="20484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E12BB4E-B23E-4AE2-913D-223B99FD6506}" type="slidenum">
              <a:rPr lang="zh-CN" altLang="en-US" smtClean="0"/>
              <a:t>8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1507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>
              <a:latin typeface="Arial" panose="020B0604020202020204" pitchFamily="34" charset="0"/>
            </a:endParaRPr>
          </a:p>
        </p:txBody>
      </p:sp>
      <p:sp>
        <p:nvSpPr>
          <p:cNvPr id="21508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461F08F-FB1C-4C36-AB72-4735D451C81D}" type="slidenum">
              <a:rPr lang="zh-CN" altLang="en-US" smtClean="0"/>
              <a:t>9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3555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>
              <a:latin typeface="Arial" panose="020B0604020202020204" pitchFamily="34" charset="0"/>
            </a:endParaRPr>
          </a:p>
        </p:txBody>
      </p:sp>
      <p:sp>
        <p:nvSpPr>
          <p:cNvPr id="23556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E3CD614-63BF-445F-A1BF-995AF311231B}" type="slidenum">
              <a:rPr lang="zh-CN" altLang="en-US" smtClean="0"/>
              <a:t>10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4579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>
              <a:latin typeface="Arial" panose="020B0604020202020204" pitchFamily="34" charset="0"/>
            </a:endParaRPr>
          </a:p>
        </p:txBody>
      </p:sp>
      <p:sp>
        <p:nvSpPr>
          <p:cNvPr id="24580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8AEC655-9295-4AC8-B626-45EB772AD2DE}" type="slidenum">
              <a:rPr lang="zh-CN" altLang="en-US" smtClean="0"/>
              <a:t>11</a:t>
            </a:fld>
            <a:endParaRPr lang="en-US" altLang="zh-CN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SO_FD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D7C93DE-C2F0-4D6C-B75E-32C1A834ED56}" type="slidenum">
              <a:rPr lang="zh-CN" alt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858442" y="533402"/>
            <a:ext cx="2949178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>
          <a:xfrm>
            <a:off x="4115992" y="1063628"/>
            <a:ext cx="4629150" cy="4873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</p:txBody>
      </p:sp>
      <p:sp>
        <p:nvSpPr>
          <p:cNvPr id="4" name="KSO_BC2"/>
          <p:cNvSpPr>
            <a:spLocks noGrp="1"/>
          </p:cNvSpPr>
          <p:nvPr>
            <p:ph type="body" sz="half" idx="2"/>
          </p:nvPr>
        </p:nvSpPr>
        <p:spPr>
          <a:xfrm>
            <a:off x="858442" y="2133602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fld id="{22F08262-E7D8-48AB-9FBC-B0CB4A362549}" type="slidenum">
              <a:rPr lang="zh-CN" alt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934644" y="457200"/>
            <a:ext cx="2949178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KSO_BC1"/>
          <p:cNvSpPr>
            <a:spLocks noGrp="1" noChangeAspect="1"/>
          </p:cNvSpPr>
          <p:nvPr>
            <p:ph type="pic" idx="1"/>
          </p:nvPr>
        </p:nvSpPr>
        <p:spPr>
          <a:xfrm>
            <a:off x="4082125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en-US" altLang="en-US" noProof="0" dirty="0"/>
          </a:p>
        </p:txBody>
      </p:sp>
      <p:sp>
        <p:nvSpPr>
          <p:cNvPr id="4" name="KSO_BC2"/>
          <p:cNvSpPr>
            <a:spLocks noGrp="1"/>
          </p:cNvSpPr>
          <p:nvPr>
            <p:ph type="body" sz="half" idx="2"/>
          </p:nvPr>
        </p:nvSpPr>
        <p:spPr>
          <a:xfrm>
            <a:off x="934644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fld id="{117916B0-E110-4515-AF95-336FA9EAE970}" type="slidenum">
              <a:rPr lang="zh-CN" alt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fld id="{285E4843-D0CF-41B2-9C26-B4659042C979}" type="slidenum">
              <a:rPr lang="zh-CN" alt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 orient="vert"/>
          </p:nvPr>
        </p:nvSpPr>
        <p:spPr>
          <a:xfrm>
            <a:off x="7628467" y="365125"/>
            <a:ext cx="886883" cy="5811838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>
          <a:xfrm>
            <a:off x="1585381" y="365125"/>
            <a:ext cx="5949952" cy="5811838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fld id="{980158AB-052F-4465-A0F8-AB3EF86D3455}" type="slidenum">
              <a:rPr lang="zh-CN" alt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表格占位符 2"/>
          <p:cNvSpPr>
            <a:spLocks noGrp="1"/>
          </p:cNvSpPr>
          <p:nvPr>
            <p:ph type="tbl" idx="1" hasCustomPrompt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zh-CN" altLang="en-US" noProof="0" smtClean="0"/>
              <a:t>单击图标添加表格</a:t>
            </a:r>
            <a:endParaRPr lang="zh-CN" altLang="en-US" noProof="0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fld id="{980158AB-052F-4465-A0F8-AB3EF86D3455}" type="slidenum">
              <a:rPr lang="zh-CN" alt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>
                <a:ea typeface="幼圆" panose="02010509060101010101" pitchFamily="49" charset="-122"/>
              </a:defRPr>
            </a:lvl1pPr>
          </a:lstStyle>
          <a:p>
            <a:pPr>
              <a:defRPr/>
            </a:pPr>
            <a:fld id="{980158AB-052F-4465-A0F8-AB3EF86D3455}" type="slidenum">
              <a:rPr lang="zh-CN" alt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>
                <a:ea typeface="幼圆" panose="02010509060101010101" pitchFamily="49" charset="-122"/>
              </a:defRPr>
            </a:lvl1pPr>
          </a:lstStyle>
          <a:p>
            <a:pPr>
              <a:defRPr/>
            </a:pPr>
            <a:fld id="{980158AB-052F-4465-A0F8-AB3EF86D3455}" type="slidenum">
              <a:rPr lang="zh-CN" alt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>
                <a:ea typeface="幼圆" panose="02010509060101010101" pitchFamily="49" charset="-122"/>
              </a:defRPr>
            </a:lvl1pPr>
          </a:lstStyle>
          <a:p>
            <a:pPr>
              <a:defRPr/>
            </a:pPr>
            <a:fld id="{980158AB-052F-4465-A0F8-AB3EF86D3455}" type="slidenum">
              <a:rPr lang="zh-CN" alt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>
              <a:defRPr/>
            </a:pPr>
            <a:fld id="{980158AB-052F-4465-A0F8-AB3EF86D3455}" type="slidenum">
              <a:rPr lang="zh-CN" alt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标题和图示或组织结构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SmartArt 占位符 2"/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r>
              <a:rPr lang="zh-CN" altLang="en-US" noProof="1" smtClean="0"/>
              <a:t>单击图标添加图片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noProof="1"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noProof="1"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fld id="{980158AB-052F-4465-A0F8-AB3EF86D3455}" type="slidenum">
              <a:rPr lang="zh-CN" alt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SO_CT2"/>
          <p:cNvSpPr txBox="1"/>
          <p:nvPr/>
        </p:nvSpPr>
        <p:spPr bwMode="auto">
          <a:xfrm>
            <a:off x="785813" y="3181350"/>
            <a:ext cx="5145087" cy="46672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 algn="ctr" rtl="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anose="05020102010507070707" pitchFamily="18" charset="2"/>
              <a:buNone/>
              <a:defRPr lang="zh-CN" altLang="en-US" sz="1800" kern="1200">
                <a:solidFill>
                  <a:schemeClr val="accent2"/>
                </a:solidFill>
                <a:effectLst/>
                <a:latin typeface="+mn-ea"/>
                <a:ea typeface="+mn-ea"/>
                <a:cs typeface="+mn-cs"/>
              </a:defRPr>
            </a:lvl1pPr>
            <a:lvl2pPr marL="457200" indent="0" algn="ctr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rgbClr val="F4C197"/>
              </a:buClr>
              <a:buFont typeface="幼圆" panose="02010509060101010101" pitchFamily="49" charset="-122"/>
              <a:buNone/>
              <a:defRPr sz="20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2pPr>
            <a:lvl3pPr marL="9144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smtClean="0"/>
              <a:t>单击此处编辑母版副标题样式</a:t>
            </a:r>
            <a:endParaRPr dirty="0" smtClean="0"/>
          </a:p>
        </p:txBody>
      </p:sp>
      <p:pic>
        <p:nvPicPr>
          <p:cNvPr id="4" name="图片 6" descr="食品1_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1113" y="-26988"/>
            <a:ext cx="9263063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KSO_FN"/>
          <p:cNvSpPr txBox="1">
            <a:spLocks noChangeArrowheads="1"/>
          </p:cNvSpPr>
          <p:nvPr/>
        </p:nvSpPr>
        <p:spPr bwMode="auto"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9584C3B4-34D0-4623-B585-248E1BB659EA}" type="slidenum">
              <a:rPr lang="zh-CN" altLang="zh-CN">
                <a:solidFill>
                  <a:schemeClr val="bg1"/>
                </a:solidFill>
              </a:rPr>
              <a:t>‹#›</a:t>
            </a:fld>
            <a:endParaRPr lang="zh-CN" altLang="zh-CN">
              <a:solidFill>
                <a:schemeClr val="bg1"/>
              </a:solidFill>
            </a:endParaRPr>
          </a:p>
        </p:txBody>
      </p:sp>
      <p:sp>
        <p:nvSpPr>
          <p:cNvPr id="6" name="任意多边形 10"/>
          <p:cNvSpPr/>
          <p:nvPr/>
        </p:nvSpPr>
        <p:spPr bwMode="auto">
          <a:xfrm flipV="1">
            <a:off x="22225" y="981075"/>
            <a:ext cx="9144000" cy="4887913"/>
          </a:xfrm>
          <a:custGeom>
            <a:avLst/>
            <a:gdLst>
              <a:gd name="T0" fmla="*/ 5365824 w 7383683"/>
              <a:gd name="T1" fmla="*/ 4562806 h 3577320"/>
              <a:gd name="T2" fmla="*/ 5365810 w 7383683"/>
              <a:gd name="T3" fmla="*/ 4562518 h 3577320"/>
              <a:gd name="T4" fmla="*/ 5365824 w 7383683"/>
              <a:gd name="T5" fmla="*/ 4562231 h 3577320"/>
              <a:gd name="T6" fmla="*/ 5365838 w 7383683"/>
              <a:gd name="T7" fmla="*/ 4562518 h 3577320"/>
              <a:gd name="T8" fmla="*/ 1971022 w 7383683"/>
              <a:gd name="T9" fmla="*/ 9125037 h 3577320"/>
              <a:gd name="T10" fmla="*/ 2108854 w 7383683"/>
              <a:gd name="T11" fmla="*/ 9108925 h 3577320"/>
              <a:gd name="T12" fmla="*/ 2119672 w 7383683"/>
              <a:gd name="T13" fmla="*/ 9109104 h 3577320"/>
              <a:gd name="T14" fmla="*/ 2971038 w 7383683"/>
              <a:gd name="T15" fmla="*/ 9125037 h 3577320"/>
              <a:gd name="T16" fmla="*/ 2971092 w 7383683"/>
              <a:gd name="T17" fmla="*/ 9125037 h 3577320"/>
              <a:gd name="T18" fmla="*/ 3217686 w 7383683"/>
              <a:gd name="T19" fmla="*/ 9099544 h 3577320"/>
              <a:gd name="T20" fmla="*/ 5339995 w 7383683"/>
              <a:gd name="T21" fmla="*/ 5121691 h 3577320"/>
              <a:gd name="T22" fmla="*/ 5349406 w 7383683"/>
              <a:gd name="T23" fmla="*/ 4917828 h 3577320"/>
              <a:gd name="T24" fmla="*/ 5349434 w 7383683"/>
              <a:gd name="T25" fmla="*/ 4917828 h 3577320"/>
              <a:gd name="T26" fmla="*/ 5340021 w 7383683"/>
              <a:gd name="T27" fmla="*/ 5121691 h 3577320"/>
              <a:gd name="T28" fmla="*/ 3217713 w 7383683"/>
              <a:gd name="T29" fmla="*/ 9099544 h 3577320"/>
              <a:gd name="T30" fmla="*/ 2971118 w 7383683"/>
              <a:gd name="T31" fmla="*/ 9125037 h 3577320"/>
              <a:gd name="T32" fmla="*/ 5521655 w 7383683"/>
              <a:gd name="T33" fmla="*/ 9125037 h 3577320"/>
              <a:gd name="T34" fmla="*/ 5550345 w 7383683"/>
              <a:gd name="T35" fmla="*/ 9125037 h 3577320"/>
              <a:gd name="T36" fmla="*/ 14023699 w 7383683"/>
              <a:gd name="T37" fmla="*/ 9125037 h 3577320"/>
              <a:gd name="T38" fmla="*/ 14023699 w 7383683"/>
              <a:gd name="T39" fmla="*/ 4917828 h 3577320"/>
              <a:gd name="T40" fmla="*/ 14023699 w 7383683"/>
              <a:gd name="T41" fmla="*/ 4207209 h 3577320"/>
              <a:gd name="T42" fmla="*/ 14023699 w 7383683"/>
              <a:gd name="T43" fmla="*/ 0 h 3577320"/>
              <a:gd name="T44" fmla="*/ 5592223 w 7383683"/>
              <a:gd name="T45" fmla="*/ 0 h 3577320"/>
              <a:gd name="T46" fmla="*/ 5479777 w 7383683"/>
              <a:gd name="T47" fmla="*/ 0 h 3577320"/>
              <a:gd name="T48" fmla="*/ 2971118 w 7383683"/>
              <a:gd name="T49" fmla="*/ 0 h 3577320"/>
              <a:gd name="T50" fmla="*/ 3217713 w 7383683"/>
              <a:gd name="T51" fmla="*/ 25494 h 3577320"/>
              <a:gd name="T52" fmla="*/ 5340021 w 7383683"/>
              <a:gd name="T53" fmla="*/ 4003350 h 3577320"/>
              <a:gd name="T54" fmla="*/ 5349434 w 7383683"/>
              <a:gd name="T55" fmla="*/ 4207209 h 3577320"/>
              <a:gd name="T56" fmla="*/ 5349406 w 7383683"/>
              <a:gd name="T57" fmla="*/ 4207209 h 3577320"/>
              <a:gd name="T58" fmla="*/ 5339995 w 7383683"/>
              <a:gd name="T59" fmla="*/ 4003350 h 3577320"/>
              <a:gd name="T60" fmla="*/ 3217686 w 7383683"/>
              <a:gd name="T61" fmla="*/ 25494 h 3577320"/>
              <a:gd name="T62" fmla="*/ 2971092 w 7383683"/>
              <a:gd name="T63" fmla="*/ 0 h 3577320"/>
              <a:gd name="T64" fmla="*/ 2971038 w 7383683"/>
              <a:gd name="T65" fmla="*/ 0 h 3577320"/>
              <a:gd name="T66" fmla="*/ 2119672 w 7383683"/>
              <a:gd name="T67" fmla="*/ 15935 h 3577320"/>
              <a:gd name="T68" fmla="*/ 2108855 w 7383683"/>
              <a:gd name="T69" fmla="*/ 16112 h 3577320"/>
              <a:gd name="T70" fmla="*/ 1971022 w 7383683"/>
              <a:gd name="T71" fmla="*/ 0 h 3577320"/>
              <a:gd name="T72" fmla="*/ 1780433 w 7383683"/>
              <a:gd name="T73" fmla="*/ 22279 h 3577320"/>
              <a:gd name="T74" fmla="*/ 1779124 w 7383683"/>
              <a:gd name="T75" fmla="*/ 22306 h 3577320"/>
              <a:gd name="T76" fmla="*/ 1704473 w 7383683"/>
              <a:gd name="T77" fmla="*/ 25494 h 3577320"/>
              <a:gd name="T78" fmla="*/ 1676723 w 7383683"/>
              <a:gd name="T79" fmla="*/ 56331 h 3577320"/>
              <a:gd name="T80" fmla="*/ 1573792 w 7383683"/>
              <a:gd name="T81" fmla="*/ 92694 h 3577320"/>
              <a:gd name="T82" fmla="*/ 0 w 7383683"/>
              <a:gd name="T83" fmla="*/ 4562518 h 3577320"/>
              <a:gd name="T84" fmla="*/ 1573792 w 7383683"/>
              <a:gd name="T85" fmla="*/ 9032344 h 3577320"/>
              <a:gd name="T86" fmla="*/ 1676723 w 7383683"/>
              <a:gd name="T87" fmla="*/ 9068708 h 3577320"/>
              <a:gd name="T88" fmla="*/ 1704473 w 7383683"/>
              <a:gd name="T89" fmla="*/ 9099544 h 3577320"/>
              <a:gd name="T90" fmla="*/ 1779124 w 7383683"/>
              <a:gd name="T91" fmla="*/ 9102732 h 3577320"/>
              <a:gd name="T92" fmla="*/ 1780427 w 7383683"/>
              <a:gd name="T93" fmla="*/ 9102759 h 3577320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7383683" h="3577320">
                <a:moveTo>
                  <a:pt x="2825185" y="1788773"/>
                </a:moveTo>
                <a:lnTo>
                  <a:pt x="2825178" y="1788660"/>
                </a:lnTo>
                <a:lnTo>
                  <a:pt x="2825185" y="1788547"/>
                </a:lnTo>
                <a:lnTo>
                  <a:pt x="2825192" y="1788660"/>
                </a:lnTo>
                <a:lnTo>
                  <a:pt x="2825185" y="1788773"/>
                </a:lnTo>
                <a:close/>
                <a:moveTo>
                  <a:pt x="1037772" y="3577320"/>
                </a:moveTo>
                <a:lnTo>
                  <a:pt x="1110342" y="3571004"/>
                </a:lnTo>
                <a:lnTo>
                  <a:pt x="1116038" y="3571074"/>
                </a:lnTo>
                <a:cubicBezTo>
                  <a:pt x="1300420" y="3573156"/>
                  <a:pt x="1537246" y="3575238"/>
                  <a:pt x="1564295" y="3577320"/>
                </a:cubicBezTo>
                <a:lnTo>
                  <a:pt x="1564323" y="3577320"/>
                </a:lnTo>
                <a:lnTo>
                  <a:pt x="1694159" y="3567326"/>
                </a:lnTo>
                <a:cubicBezTo>
                  <a:pt x="2254514" y="3480579"/>
                  <a:pt x="2707175" y="2838530"/>
                  <a:pt x="2811585" y="2007874"/>
                </a:cubicBezTo>
                <a:lnTo>
                  <a:pt x="2816541" y="1927953"/>
                </a:lnTo>
                <a:lnTo>
                  <a:pt x="2816555" y="1927953"/>
                </a:lnTo>
                <a:lnTo>
                  <a:pt x="2811599" y="2007874"/>
                </a:lnTo>
                <a:cubicBezTo>
                  <a:pt x="2707189" y="2838530"/>
                  <a:pt x="2254528" y="3480579"/>
                  <a:pt x="1694173" y="3567326"/>
                </a:cubicBezTo>
                <a:lnTo>
                  <a:pt x="1564337" y="3577320"/>
                </a:lnTo>
                <a:lnTo>
                  <a:pt x="2907232" y="3577320"/>
                </a:lnTo>
                <a:lnTo>
                  <a:pt x="2922338" y="3577320"/>
                </a:lnTo>
                <a:lnTo>
                  <a:pt x="7383683" y="3577320"/>
                </a:lnTo>
                <a:lnTo>
                  <a:pt x="7383683" y="1927953"/>
                </a:lnTo>
                <a:lnTo>
                  <a:pt x="7383683" y="1649367"/>
                </a:lnTo>
                <a:lnTo>
                  <a:pt x="7383683" y="0"/>
                </a:lnTo>
                <a:lnTo>
                  <a:pt x="2944387" y="0"/>
                </a:lnTo>
                <a:lnTo>
                  <a:pt x="2885183" y="0"/>
                </a:lnTo>
                <a:lnTo>
                  <a:pt x="1564337" y="0"/>
                </a:lnTo>
                <a:lnTo>
                  <a:pt x="1694173" y="9994"/>
                </a:lnTo>
                <a:cubicBezTo>
                  <a:pt x="2254528" y="96741"/>
                  <a:pt x="2707189" y="738790"/>
                  <a:pt x="2811599" y="1569447"/>
                </a:cubicBezTo>
                <a:lnTo>
                  <a:pt x="2816555" y="1649367"/>
                </a:lnTo>
                <a:lnTo>
                  <a:pt x="2816541" y="1649367"/>
                </a:lnTo>
                <a:lnTo>
                  <a:pt x="2811585" y="1569447"/>
                </a:lnTo>
                <a:cubicBezTo>
                  <a:pt x="2707175" y="738790"/>
                  <a:pt x="2254514" y="96741"/>
                  <a:pt x="1694159" y="9994"/>
                </a:cubicBezTo>
                <a:lnTo>
                  <a:pt x="1564323" y="0"/>
                </a:lnTo>
                <a:lnTo>
                  <a:pt x="1564295" y="0"/>
                </a:lnTo>
                <a:cubicBezTo>
                  <a:pt x="1537246" y="2083"/>
                  <a:pt x="1300420" y="4165"/>
                  <a:pt x="1116038" y="6247"/>
                </a:cubicBezTo>
                <a:lnTo>
                  <a:pt x="1110343" y="6316"/>
                </a:lnTo>
                <a:lnTo>
                  <a:pt x="1037772" y="0"/>
                </a:lnTo>
                <a:lnTo>
                  <a:pt x="937424" y="8734"/>
                </a:lnTo>
                <a:lnTo>
                  <a:pt x="936735" y="8745"/>
                </a:lnTo>
                <a:cubicBezTo>
                  <a:pt x="916641" y="9161"/>
                  <a:pt x="902840" y="9578"/>
                  <a:pt x="897430" y="9994"/>
                </a:cubicBezTo>
                <a:lnTo>
                  <a:pt x="882819" y="22084"/>
                </a:lnTo>
                <a:lnTo>
                  <a:pt x="828625" y="36339"/>
                </a:lnTo>
                <a:cubicBezTo>
                  <a:pt x="355729" y="203125"/>
                  <a:pt x="0" y="924291"/>
                  <a:pt x="0" y="1788660"/>
                </a:cubicBezTo>
                <a:cubicBezTo>
                  <a:pt x="0" y="2653029"/>
                  <a:pt x="355729" y="3374195"/>
                  <a:pt x="828625" y="3540981"/>
                </a:cubicBezTo>
                <a:lnTo>
                  <a:pt x="882819" y="3555237"/>
                </a:lnTo>
                <a:lnTo>
                  <a:pt x="897430" y="3567326"/>
                </a:lnTo>
                <a:cubicBezTo>
                  <a:pt x="902840" y="3567742"/>
                  <a:pt x="916641" y="3568159"/>
                  <a:pt x="936735" y="3568575"/>
                </a:cubicBezTo>
                <a:lnTo>
                  <a:pt x="937421" y="3568586"/>
                </a:lnTo>
                <a:lnTo>
                  <a:pt x="1037772" y="3577320"/>
                </a:lnTo>
                <a:close/>
              </a:path>
            </a:pathLst>
          </a:custGeom>
          <a:solidFill>
            <a:srgbClr val="F2B483"/>
          </a:solidFill>
          <a:ln w="12700" cap="flat" cmpd="sng" algn="ctr">
            <a:noFill/>
            <a:prstDash val="solid"/>
            <a:miter lim="800000"/>
          </a:ln>
        </p:spPr>
        <p:txBody>
          <a:bodyPr anchor="ctr"/>
          <a:lstStyle/>
          <a:p>
            <a:pPr eaLnBrk="0" hangingPunct="0">
              <a:defRPr/>
            </a:pPr>
            <a:endParaRPr lang="zh-CN" altLang="en-US"/>
          </a:p>
        </p:txBody>
      </p:sp>
      <p:sp>
        <p:nvSpPr>
          <p:cNvPr id="8" name="KSO_Img2"/>
          <p:cNvSpPr/>
          <p:nvPr/>
        </p:nvSpPr>
        <p:spPr>
          <a:xfrm>
            <a:off x="4464050" y="3035300"/>
            <a:ext cx="2249488" cy="2249488"/>
          </a:xfrm>
          <a:prstGeom prst="ellipse">
            <a:avLst/>
          </a:prstGeom>
          <a:blipFill dpi="0" rotWithShape="1">
            <a:blip r:embed="rId3" cstate="email"/>
            <a:srcRect/>
            <a:stretch>
              <a:fillRect/>
            </a:stretch>
          </a:blipFill>
          <a:ln w="57150" cap="flat" cmpd="sng" algn="ctr">
            <a:solidFill>
              <a:schemeClr val="accent4">
                <a:lumMod val="40000"/>
                <a:lumOff val="60000"/>
              </a:scheme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" name="KSO_Img3"/>
          <p:cNvSpPr/>
          <p:nvPr/>
        </p:nvSpPr>
        <p:spPr>
          <a:xfrm>
            <a:off x="6996113" y="3406775"/>
            <a:ext cx="1893887" cy="1893888"/>
          </a:xfrm>
          <a:prstGeom prst="ellipse">
            <a:avLst/>
          </a:prstGeom>
          <a:blipFill dpi="0" rotWithShape="1">
            <a:blip r:embed="rId4" cstate="email"/>
            <a:srcRect/>
            <a:stretch>
              <a:fillRect/>
            </a:stretch>
          </a:blipFill>
          <a:ln w="57150" cap="flat" cmpd="sng" algn="ctr">
            <a:solidFill>
              <a:schemeClr val="accent4">
                <a:lumMod val="40000"/>
                <a:lumOff val="60000"/>
              </a:scheme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771775" y="5527675"/>
            <a:ext cx="6372225" cy="46038"/>
          </a:xfrm>
          <a:prstGeom prst="rect">
            <a:avLst/>
          </a:prstGeom>
          <a:solidFill>
            <a:srgbClr val="FEE5B2"/>
          </a:solidFill>
          <a:ln w="12700" cap="flat" cmpd="sng" algn="ctr">
            <a:solidFill>
              <a:schemeClr val="accent4">
                <a:lumMod val="40000"/>
                <a:lumOff val="60000"/>
              </a:scheme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067175" y="2573338"/>
            <a:ext cx="5057775" cy="49212"/>
          </a:xfrm>
          <a:prstGeom prst="rect">
            <a:avLst/>
          </a:prstGeom>
          <a:solidFill>
            <a:srgbClr val="FEE5B2"/>
          </a:solidFill>
          <a:ln w="12700" cap="flat" cmpd="sng" algn="ctr">
            <a:solidFill>
              <a:schemeClr val="accent4">
                <a:lumMod val="40000"/>
                <a:lumOff val="60000"/>
              </a:scheme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" name="KSO_Img1"/>
          <p:cNvSpPr/>
          <p:nvPr/>
        </p:nvSpPr>
        <p:spPr>
          <a:xfrm>
            <a:off x="558800" y="1916113"/>
            <a:ext cx="3386138" cy="3386137"/>
          </a:xfrm>
          <a:prstGeom prst="ellipse">
            <a:avLst/>
          </a:prstGeom>
          <a:blipFill dpi="0" rotWithShape="1">
            <a:blip r:embed="rId5" cstate="email"/>
            <a:srcRect/>
            <a:stretch>
              <a:fillRect/>
            </a:stretch>
          </a:blipFill>
          <a:ln w="57150" cap="flat" cmpd="sng" algn="ctr">
            <a:solidFill>
              <a:schemeClr val="accent4">
                <a:lumMod val="40000"/>
                <a:lumOff val="60000"/>
              </a:scheme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KSO_CT1"/>
          <p:cNvSpPr>
            <a:spLocks noGrp="1"/>
          </p:cNvSpPr>
          <p:nvPr>
            <p:ph type="title"/>
          </p:nvPr>
        </p:nvSpPr>
        <p:spPr>
          <a:xfrm>
            <a:off x="1891009" y="2408141"/>
            <a:ext cx="5144891" cy="1720077"/>
          </a:xfrm>
        </p:spPr>
        <p:txBody>
          <a:bodyPr>
            <a:noAutofit/>
          </a:bodyPr>
          <a:lstStyle>
            <a:lvl1pPr algn="ctr">
              <a:lnSpc>
                <a:spcPct val="110000"/>
              </a:lnSpc>
              <a:defRPr sz="3600" b="0" baseline="0">
                <a:solidFill>
                  <a:schemeClr val="accent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13" name="KSO_FD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80158AB-052F-4465-A0F8-AB3EF86D3455}" type="slidenum">
              <a:rPr lang="zh-CN" alt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6" descr="食品1_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1113" y="-26988"/>
            <a:ext cx="9263063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KSO_CT2"/>
          <p:cNvSpPr txBox="1"/>
          <p:nvPr/>
        </p:nvSpPr>
        <p:spPr bwMode="auto">
          <a:xfrm>
            <a:off x="785813" y="3181350"/>
            <a:ext cx="5145087" cy="46672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 algn="ctr" rtl="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anose="05020102010507070707" pitchFamily="18" charset="2"/>
              <a:buNone/>
              <a:defRPr lang="zh-CN" altLang="en-US" sz="1800" kern="1200">
                <a:solidFill>
                  <a:schemeClr val="accent2"/>
                </a:solidFill>
                <a:effectLst/>
                <a:latin typeface="+mn-ea"/>
                <a:ea typeface="+mn-ea"/>
                <a:cs typeface="+mn-cs"/>
              </a:defRPr>
            </a:lvl1pPr>
            <a:lvl2pPr marL="457200" indent="0" algn="ctr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rgbClr val="F4C197"/>
              </a:buClr>
              <a:buFont typeface="幼圆" panose="02010509060101010101" pitchFamily="49" charset="-122"/>
              <a:buNone/>
              <a:defRPr sz="20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2pPr>
            <a:lvl3pPr marL="9144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smtClean="0"/>
              <a:t>单击此处编辑母版副标题样式</a:t>
            </a:r>
            <a:endParaRPr dirty="0" smtClean="0"/>
          </a:p>
        </p:txBody>
      </p:sp>
      <p:sp>
        <p:nvSpPr>
          <p:cNvPr id="5" name="KSO_FN"/>
          <p:cNvSpPr txBox="1">
            <a:spLocks noChangeArrowheads="1"/>
          </p:cNvSpPr>
          <p:nvPr/>
        </p:nvSpPr>
        <p:spPr bwMode="auto"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352302C8-8D7F-42EF-80CC-E2ECC1A076B0}" type="slidenum">
              <a:rPr lang="zh-CN" altLang="zh-CN">
                <a:solidFill>
                  <a:schemeClr val="bg1"/>
                </a:solidFill>
              </a:rPr>
              <a:t>‹#›</a:t>
            </a:fld>
            <a:endParaRPr lang="zh-CN" altLang="zh-CN">
              <a:solidFill>
                <a:schemeClr val="bg1"/>
              </a:solidFill>
            </a:endParaRPr>
          </a:p>
        </p:txBody>
      </p:sp>
      <p:sp>
        <p:nvSpPr>
          <p:cNvPr id="6" name="任意多边形 10"/>
          <p:cNvSpPr/>
          <p:nvPr/>
        </p:nvSpPr>
        <p:spPr bwMode="gray">
          <a:xfrm>
            <a:off x="30163" y="1508125"/>
            <a:ext cx="9164637" cy="3744913"/>
          </a:xfrm>
          <a:custGeom>
            <a:avLst/>
            <a:gdLst>
              <a:gd name="T0" fmla="*/ 1617036 w 9164638"/>
              <a:gd name="T1" fmla="*/ 1057 h 3745139"/>
              <a:gd name="T2" fmla="*/ 2073703 w 9164638"/>
              <a:gd name="T3" fmla="*/ 2012 h 3745139"/>
              <a:gd name="T4" fmla="*/ 6405427 w 9164638"/>
              <a:gd name="T5" fmla="*/ 904640 h 3745139"/>
              <a:gd name="T6" fmla="*/ 9164627 w 9164638"/>
              <a:gd name="T7" fmla="*/ 170167 h 3745139"/>
              <a:gd name="T8" fmla="*/ 9153325 w 9164638"/>
              <a:gd name="T9" fmla="*/ 3395214 h 3745139"/>
              <a:gd name="T10" fmla="*/ 6247205 w 9164638"/>
              <a:gd name="T11" fmla="*/ 3572882 h 3745139"/>
              <a:gd name="T12" fmla="*/ 3013349 w 9164638"/>
              <a:gd name="T13" fmla="*/ 2992278 h 3745139"/>
              <a:gd name="T14" fmla="*/ 50700 w 9164638"/>
              <a:gd name="T15" fmla="*/ 3723166 h 3745139"/>
              <a:gd name="T16" fmla="*/ 0 w 9164638"/>
              <a:gd name="T17" fmla="*/ 3742426 h 3745139"/>
              <a:gd name="T18" fmla="*/ 0 w 9164638"/>
              <a:gd name="T19" fmla="*/ 142891 h 3745139"/>
              <a:gd name="T20" fmla="*/ 121153 w 9164638"/>
              <a:gd name="T21" fmla="*/ 117121 h 3745139"/>
              <a:gd name="T22" fmla="*/ 1617036 w 9164638"/>
              <a:gd name="T23" fmla="*/ 1057 h 374513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9164638" h="3745139">
                <a:moveTo>
                  <a:pt x="1617036" y="1057"/>
                </a:moveTo>
                <a:cubicBezTo>
                  <a:pt x="1760109" y="-568"/>
                  <a:pt x="1912252" y="-369"/>
                  <a:pt x="2073703" y="2012"/>
                </a:cubicBezTo>
                <a:cubicBezTo>
                  <a:pt x="3365312" y="19475"/>
                  <a:pt x="5284967" y="676700"/>
                  <a:pt x="6405438" y="905300"/>
                </a:cubicBezTo>
                <a:cubicBezTo>
                  <a:pt x="7525909" y="1133900"/>
                  <a:pt x="8941835" y="330625"/>
                  <a:pt x="9164638" y="170287"/>
                </a:cubicBezTo>
                <a:lnTo>
                  <a:pt x="9153336" y="3397675"/>
                </a:lnTo>
                <a:cubicBezTo>
                  <a:pt x="7906934" y="3804075"/>
                  <a:pt x="6828440" y="3651675"/>
                  <a:pt x="6247216" y="3575475"/>
                </a:cubicBezTo>
                <a:cubicBezTo>
                  <a:pt x="5665991" y="3499275"/>
                  <a:pt x="4227461" y="2956350"/>
                  <a:pt x="3013349" y="2994450"/>
                </a:cubicBezTo>
                <a:cubicBezTo>
                  <a:pt x="2150190" y="2989290"/>
                  <a:pt x="597440" y="3521754"/>
                  <a:pt x="50700" y="3725867"/>
                </a:cubicBezTo>
                <a:lnTo>
                  <a:pt x="0" y="3745139"/>
                </a:lnTo>
                <a:lnTo>
                  <a:pt x="0" y="142999"/>
                </a:lnTo>
                <a:lnTo>
                  <a:pt x="121153" y="117205"/>
                </a:lnTo>
                <a:cubicBezTo>
                  <a:pt x="413026" y="62883"/>
                  <a:pt x="901668" y="9181"/>
                  <a:pt x="1617036" y="1057"/>
                </a:cubicBezTo>
                <a:close/>
              </a:path>
            </a:pathLst>
          </a:custGeom>
          <a:solidFill>
            <a:srgbClr val="F2B483">
              <a:alpha val="41176"/>
            </a:srgbClr>
          </a:solidFill>
          <a:ln w="9525">
            <a:noFill/>
            <a:round/>
          </a:ln>
        </p:spPr>
        <p:txBody>
          <a:bodyPr/>
          <a:lstStyle/>
          <a:p>
            <a:pPr eaLnBrk="0" hangingPunct="0">
              <a:defRPr/>
            </a:pPr>
            <a:endParaRPr lang="zh-CN" altLang="en-US"/>
          </a:p>
        </p:txBody>
      </p:sp>
      <p:sp>
        <p:nvSpPr>
          <p:cNvPr id="8" name="Freeform 18"/>
          <p:cNvSpPr/>
          <p:nvPr/>
        </p:nvSpPr>
        <p:spPr bwMode="gray">
          <a:xfrm>
            <a:off x="44450" y="1733550"/>
            <a:ext cx="9150350" cy="3267075"/>
          </a:xfrm>
          <a:custGeom>
            <a:avLst/>
            <a:gdLst>
              <a:gd name="T0" fmla="*/ 2147483646 w 5764"/>
              <a:gd name="T1" fmla="*/ 2147483646 h 2057"/>
              <a:gd name="T2" fmla="*/ 2147483646 w 5764"/>
              <a:gd name="T3" fmla="*/ 2147483646 h 2057"/>
              <a:gd name="T4" fmla="*/ 2147483646 w 5764"/>
              <a:gd name="T5" fmla="*/ 2147483646 h 2057"/>
              <a:gd name="T6" fmla="*/ 2147483646 w 5764"/>
              <a:gd name="T7" fmla="*/ 2147483646 h 2057"/>
              <a:gd name="T8" fmla="*/ 2147483646 w 5764"/>
              <a:gd name="T9" fmla="*/ 2147483646 h 2057"/>
              <a:gd name="T10" fmla="*/ 2147483646 w 5764"/>
              <a:gd name="T11" fmla="*/ 2147483646 h 2057"/>
              <a:gd name="T12" fmla="*/ 2147483646 w 5764"/>
              <a:gd name="T13" fmla="*/ 2147483646 h 2057"/>
              <a:gd name="T14" fmla="*/ 2147483646 w 5764"/>
              <a:gd name="T15" fmla="*/ 2147483646 h 2057"/>
              <a:gd name="T16" fmla="*/ 2147483646 w 5764"/>
              <a:gd name="T17" fmla="*/ 2147483646 h 20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5764" h="2057">
                <a:moveTo>
                  <a:pt x="6" y="272"/>
                </a:moveTo>
                <a:cubicBezTo>
                  <a:pt x="144" y="233"/>
                  <a:pt x="656" y="0"/>
                  <a:pt x="1453" y="10"/>
                </a:cubicBezTo>
                <a:cubicBezTo>
                  <a:pt x="2250" y="20"/>
                  <a:pt x="3475" y="403"/>
                  <a:pt x="4182" y="482"/>
                </a:cubicBezTo>
                <a:cubicBezTo>
                  <a:pt x="4890" y="561"/>
                  <a:pt x="5626" y="237"/>
                  <a:pt x="5764" y="154"/>
                </a:cubicBezTo>
                <a:lnTo>
                  <a:pt x="5764" y="1806"/>
                </a:lnTo>
                <a:cubicBezTo>
                  <a:pt x="4919" y="2052"/>
                  <a:pt x="4485" y="2057"/>
                  <a:pt x="4005" y="1994"/>
                </a:cubicBezTo>
                <a:cubicBezTo>
                  <a:pt x="3526" y="1929"/>
                  <a:pt x="2640" y="1502"/>
                  <a:pt x="1891" y="1522"/>
                </a:cubicBezTo>
                <a:cubicBezTo>
                  <a:pt x="1234" y="1519"/>
                  <a:pt x="0" y="1962"/>
                  <a:pt x="6" y="1967"/>
                </a:cubicBezTo>
                <a:cubicBezTo>
                  <a:pt x="12" y="1972"/>
                  <a:pt x="6" y="641"/>
                  <a:pt x="6" y="272"/>
                </a:cubicBezTo>
                <a:close/>
              </a:path>
            </a:pathLst>
          </a:custGeom>
          <a:solidFill>
            <a:srgbClr val="F2B483"/>
          </a:solidFill>
          <a:ln w="9525">
            <a:noFill/>
            <a:round/>
          </a:ln>
        </p:spPr>
        <p:txBody>
          <a:bodyPr/>
          <a:lstStyle/>
          <a:p>
            <a:pPr eaLnBrk="0" hangingPunct="0">
              <a:defRPr/>
            </a:pPr>
            <a:endParaRPr lang="zh-CN" altLang="en-US"/>
          </a:p>
        </p:txBody>
      </p:sp>
      <p:grpSp>
        <p:nvGrpSpPr>
          <p:cNvPr id="9" name="Group 25"/>
          <p:cNvGrpSpPr/>
          <p:nvPr/>
        </p:nvGrpSpPr>
        <p:grpSpPr bwMode="auto">
          <a:xfrm>
            <a:off x="296863" y="3249613"/>
            <a:ext cx="1295400" cy="1371600"/>
            <a:chOff x="4992" y="816"/>
            <a:chExt cx="576" cy="576"/>
          </a:xfrm>
        </p:grpSpPr>
        <p:sp>
          <p:nvSpPr>
            <p:cNvPr id="10" name="Oval 26"/>
            <p:cNvSpPr>
              <a:spLocks noChangeArrowheads="1"/>
            </p:cNvSpPr>
            <p:nvPr/>
          </p:nvSpPr>
          <p:spPr bwMode="gray">
            <a:xfrm>
              <a:off x="4992" y="816"/>
              <a:ext cx="576" cy="576"/>
            </a:xfrm>
            <a:prstGeom prst="ellipse">
              <a:avLst/>
            </a:prstGeom>
            <a:solidFill>
              <a:schemeClr val="accent1">
                <a:lumMod val="50000"/>
                <a:alpha val="53000"/>
              </a:schemeClr>
            </a:solidFill>
            <a:ln w="9525">
              <a:noFill/>
              <a:round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zh-CN" altLang="en-US" kern="0" smtClean="0">
                <a:solidFill>
                  <a:srgbClr val="000000"/>
                </a:solidFill>
              </a:endParaRPr>
            </a:p>
          </p:txBody>
        </p:sp>
        <p:sp>
          <p:nvSpPr>
            <p:cNvPr id="11" name="Oval 27"/>
            <p:cNvSpPr>
              <a:spLocks noChangeArrowheads="1"/>
            </p:cNvSpPr>
            <p:nvPr/>
          </p:nvSpPr>
          <p:spPr bwMode="gray">
            <a:xfrm>
              <a:off x="4992" y="912"/>
              <a:ext cx="480" cy="384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2" name="Group 19"/>
          <p:cNvGrpSpPr/>
          <p:nvPr/>
        </p:nvGrpSpPr>
        <p:grpSpPr bwMode="auto">
          <a:xfrm>
            <a:off x="7102475" y="1755775"/>
            <a:ext cx="533400" cy="533400"/>
            <a:chOff x="4752" y="1200"/>
            <a:chExt cx="288" cy="288"/>
          </a:xfrm>
        </p:grpSpPr>
        <p:sp>
          <p:nvSpPr>
            <p:cNvPr id="13" name="Oval 20"/>
            <p:cNvSpPr>
              <a:spLocks noChangeArrowheads="1"/>
            </p:cNvSpPr>
            <p:nvPr/>
          </p:nvSpPr>
          <p:spPr bwMode="gray">
            <a:xfrm>
              <a:off x="4752" y="1200"/>
              <a:ext cx="288" cy="288"/>
            </a:xfrm>
            <a:prstGeom prst="ellipse">
              <a:avLst/>
            </a:prstGeom>
            <a:gradFill rotWithShape="1">
              <a:gsLst>
                <a:gs pos="0">
                  <a:srgbClr val="233DA9">
                    <a:gamma/>
                    <a:tint val="25490"/>
                    <a:invGamma/>
                  </a:srgbClr>
                </a:gs>
                <a:gs pos="100000">
                  <a:schemeClr val="accent1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zh-CN" altLang="en-US" kern="0" smtClean="0">
                <a:solidFill>
                  <a:srgbClr val="000000"/>
                </a:solidFill>
              </a:endParaRPr>
            </a:p>
          </p:txBody>
        </p:sp>
        <p:sp>
          <p:nvSpPr>
            <p:cNvPr id="14" name="Oval 21"/>
            <p:cNvSpPr>
              <a:spLocks noChangeArrowheads="1"/>
            </p:cNvSpPr>
            <p:nvPr/>
          </p:nvSpPr>
          <p:spPr bwMode="gray">
            <a:xfrm>
              <a:off x="4818" y="1248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5" name="Group 25"/>
          <p:cNvGrpSpPr/>
          <p:nvPr/>
        </p:nvGrpSpPr>
        <p:grpSpPr bwMode="auto">
          <a:xfrm>
            <a:off x="320675" y="3236913"/>
            <a:ext cx="1295400" cy="1371600"/>
            <a:chOff x="4992" y="816"/>
            <a:chExt cx="576" cy="576"/>
          </a:xfrm>
        </p:grpSpPr>
        <p:sp>
          <p:nvSpPr>
            <p:cNvPr id="16" name="Oval 26"/>
            <p:cNvSpPr>
              <a:spLocks noChangeArrowheads="1"/>
            </p:cNvSpPr>
            <p:nvPr/>
          </p:nvSpPr>
          <p:spPr bwMode="gray">
            <a:xfrm>
              <a:off x="4992" y="816"/>
              <a:ext cx="576" cy="576"/>
            </a:xfrm>
            <a:prstGeom prst="ellipse">
              <a:avLst/>
            </a:prstGeom>
            <a:solidFill>
              <a:schemeClr val="accent1">
                <a:lumMod val="50000"/>
                <a:alpha val="53000"/>
              </a:schemeClr>
            </a:solidFill>
            <a:ln w="9525">
              <a:noFill/>
              <a:round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zh-CN" altLang="en-US" kern="0" smtClean="0">
                <a:solidFill>
                  <a:srgbClr val="000000"/>
                </a:solidFill>
              </a:endParaRPr>
            </a:p>
          </p:txBody>
        </p:sp>
        <p:sp>
          <p:nvSpPr>
            <p:cNvPr id="17" name="Oval 27"/>
            <p:cNvSpPr>
              <a:spLocks noChangeArrowheads="1"/>
            </p:cNvSpPr>
            <p:nvPr/>
          </p:nvSpPr>
          <p:spPr bwMode="gray">
            <a:xfrm>
              <a:off x="4992" y="912"/>
              <a:ext cx="480" cy="384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8" name="Group 25"/>
          <p:cNvGrpSpPr/>
          <p:nvPr/>
        </p:nvGrpSpPr>
        <p:grpSpPr bwMode="auto">
          <a:xfrm>
            <a:off x="7702550" y="1112838"/>
            <a:ext cx="955675" cy="935037"/>
            <a:chOff x="4992" y="816"/>
            <a:chExt cx="576" cy="576"/>
          </a:xfrm>
        </p:grpSpPr>
        <p:sp>
          <p:nvSpPr>
            <p:cNvPr id="19" name="Oval 26"/>
            <p:cNvSpPr>
              <a:spLocks noChangeArrowheads="1"/>
            </p:cNvSpPr>
            <p:nvPr/>
          </p:nvSpPr>
          <p:spPr bwMode="gray">
            <a:xfrm>
              <a:off x="4992" y="816"/>
              <a:ext cx="576" cy="576"/>
            </a:xfrm>
            <a:prstGeom prst="ellipse">
              <a:avLst/>
            </a:prstGeom>
            <a:solidFill>
              <a:schemeClr val="accent1">
                <a:lumMod val="50000"/>
                <a:alpha val="53000"/>
              </a:schemeClr>
            </a:solidFill>
            <a:ln w="9525">
              <a:noFill/>
              <a:round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zh-CN" altLang="en-US" kern="0" smtClean="0">
                <a:solidFill>
                  <a:srgbClr val="000000"/>
                </a:solidFill>
              </a:endParaRPr>
            </a:p>
          </p:txBody>
        </p:sp>
        <p:sp>
          <p:nvSpPr>
            <p:cNvPr id="20" name="Oval 27"/>
            <p:cNvSpPr>
              <a:spLocks noChangeArrowheads="1"/>
            </p:cNvSpPr>
            <p:nvPr/>
          </p:nvSpPr>
          <p:spPr bwMode="gray">
            <a:xfrm>
              <a:off x="4992" y="912"/>
              <a:ext cx="480" cy="384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7" name="KSO_CT1"/>
          <p:cNvSpPr>
            <a:spLocks noGrp="1"/>
          </p:cNvSpPr>
          <p:nvPr>
            <p:ph type="title"/>
          </p:nvPr>
        </p:nvSpPr>
        <p:spPr>
          <a:xfrm>
            <a:off x="1891009" y="2408141"/>
            <a:ext cx="5144891" cy="1720077"/>
          </a:xfrm>
        </p:spPr>
        <p:txBody>
          <a:bodyPr>
            <a:noAutofit/>
          </a:bodyPr>
          <a:lstStyle>
            <a:lvl1pPr algn="ctr">
              <a:lnSpc>
                <a:spcPct val="110000"/>
              </a:lnSpc>
              <a:defRPr sz="3600" b="0" baseline="0">
                <a:solidFill>
                  <a:schemeClr val="accent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21" name="KSO_FD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80158AB-052F-4465-A0F8-AB3EF86D3455}" type="slidenum">
              <a:rPr lang="zh-CN" alt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419098" y="352329"/>
            <a:ext cx="8292045" cy="69959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>
          <a:xfrm>
            <a:off x="419099" y="1242197"/>
            <a:ext cx="8292045" cy="5107019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fld id="{6D2BDE86-69DA-468B-B385-73107172A493}" type="slidenum">
              <a:rPr lang="zh-CN" alt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ST1"/>
          <p:cNvSpPr>
            <a:spLocks noGrp="1"/>
          </p:cNvSpPr>
          <p:nvPr>
            <p:ph type="title"/>
          </p:nvPr>
        </p:nvSpPr>
        <p:spPr>
          <a:xfrm>
            <a:off x="1574006" y="2108199"/>
            <a:ext cx="5995988" cy="1235075"/>
          </a:xfrm>
        </p:spPr>
        <p:txBody>
          <a:bodyPr>
            <a:normAutofit/>
          </a:bodyPr>
          <a:lstStyle>
            <a:lvl1pPr algn="ctr">
              <a:defRPr sz="3600">
                <a:solidFill>
                  <a:schemeClr val="accent1"/>
                </a:solidFill>
                <a:effectLst/>
              </a:defRPr>
            </a:lvl1pPr>
          </a:lstStyle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KSO_ST2"/>
          <p:cNvSpPr>
            <a:spLocks noGrp="1"/>
          </p:cNvSpPr>
          <p:nvPr>
            <p:ph type="body" idx="1"/>
          </p:nvPr>
        </p:nvSpPr>
        <p:spPr>
          <a:xfrm>
            <a:off x="3038169" y="3400425"/>
            <a:ext cx="3067663" cy="357478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fld id="{F5D3AE09-5E2F-45E8-A074-D4ABAAA4227D}" type="slidenum">
              <a:rPr lang="zh-CN" alt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KSO_BC1"/>
          <p:cNvSpPr>
            <a:spLocks noGrp="1"/>
          </p:cNvSpPr>
          <p:nvPr>
            <p:ph sz="half" idx="1"/>
          </p:nvPr>
        </p:nvSpPr>
        <p:spPr>
          <a:xfrm>
            <a:off x="1049867" y="1244600"/>
            <a:ext cx="3810000" cy="4932363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</p:txBody>
      </p:sp>
      <p:sp>
        <p:nvSpPr>
          <p:cNvPr id="4" name="KSO_BC2"/>
          <p:cNvSpPr>
            <a:spLocks noGrp="1"/>
          </p:cNvSpPr>
          <p:nvPr>
            <p:ph sz="half" idx="2"/>
          </p:nvPr>
        </p:nvSpPr>
        <p:spPr>
          <a:xfrm>
            <a:off x="4889499" y="1244600"/>
            <a:ext cx="3820587" cy="4932363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fld id="{6DD78630-2140-4DA9-AC9A-5A3152667DB4}" type="slidenum">
              <a:rPr lang="zh-CN" alt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1727199" y="118532"/>
            <a:ext cx="6984076" cy="717022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576" y="1376362"/>
            <a:ext cx="3868340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KSO_BC1"/>
          <p:cNvSpPr>
            <a:spLocks noGrp="1"/>
          </p:cNvSpPr>
          <p:nvPr>
            <p:ph sz="half" idx="2"/>
          </p:nvPr>
        </p:nvSpPr>
        <p:spPr>
          <a:xfrm>
            <a:off x="824576" y="2200274"/>
            <a:ext cx="3868340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3884" y="1376362"/>
            <a:ext cx="3887391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KSO_BC2"/>
          <p:cNvSpPr>
            <a:spLocks noGrp="1"/>
          </p:cNvSpPr>
          <p:nvPr>
            <p:ph sz="quarter" idx="4"/>
          </p:nvPr>
        </p:nvSpPr>
        <p:spPr>
          <a:xfrm>
            <a:off x="4823884" y="2200274"/>
            <a:ext cx="3887391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</p:txBody>
      </p:sp>
      <p:sp>
        <p:nvSpPr>
          <p:cNvPr id="7" name="KSO_FD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fld id="{0B6BAD01-E5A5-46AF-AFFC-6E1409C2165B}" type="slidenum">
              <a:rPr lang="zh-CN" alt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KSO_FD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fld id="{B79C5105-D804-48E8-9EA1-EE67572176DB}" type="slidenum">
              <a:rPr lang="zh-CN" alt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FD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fld id="{6FE5C017-B3D1-4097-A192-9BABA335FF68}" type="slidenum">
              <a:rPr lang="zh-CN" alt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图片 6" descr="食品1_2.jpg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539750" y="-24320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KSO_BC1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392113" y="1274763"/>
            <a:ext cx="8291512" cy="519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1029" name="KSO_BT1"/>
          <p:cNvSpPr>
            <a:spLocks noGrp="1" noChangeArrowheads="1"/>
          </p:cNvSpPr>
          <p:nvPr>
            <p:ph type="title" idx="9"/>
          </p:nvPr>
        </p:nvSpPr>
        <p:spPr bwMode="auto">
          <a:xfrm>
            <a:off x="419100" y="161925"/>
            <a:ext cx="8291513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en-US" altLang="zh-CN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kern="1200">
          <a:solidFill>
            <a:schemeClr val="accent1"/>
          </a:solidFill>
          <a:latin typeface="黑体" panose="02010609060101010101" pitchFamily="49" charset="-122"/>
          <a:ea typeface="黑体" panose="02010609060101010101" pitchFamily="49" charset="-122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黑体" panose="02010609060101010101" pitchFamily="49" charset="-122"/>
          <a:ea typeface="黑体" panose="02010609060101010101" pitchFamily="49" charset="-122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黑体" panose="02010609060101010101" pitchFamily="49" charset="-122"/>
          <a:ea typeface="黑体" panose="02010609060101010101" pitchFamily="49" charset="-122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黑体" panose="02010609060101010101" pitchFamily="49" charset="-122"/>
          <a:ea typeface="黑体" panose="02010609060101010101" pitchFamily="49" charset="-122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黑体" panose="02010609060101010101" pitchFamily="49" charset="-122"/>
          <a:ea typeface="黑体" panose="02010609060101010101" pitchFamily="49" charset="-122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黑体" panose="02010609060101010101" pitchFamily="49" charset="-122"/>
          <a:ea typeface="黑体" panose="02010609060101010101" pitchFamily="49" charset="-122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黑体" panose="02010609060101010101" pitchFamily="49" charset="-122"/>
          <a:ea typeface="黑体" panose="02010609060101010101" pitchFamily="49" charset="-122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黑体" panose="02010609060101010101" pitchFamily="49" charset="-122"/>
          <a:ea typeface="黑体" panose="02010609060101010101" pitchFamily="49" charset="-122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黑体" panose="02010609060101010101" pitchFamily="49" charset="-122"/>
          <a:ea typeface="黑体" panose="02010609060101010101" pitchFamily="49" charset="-122"/>
        </a:defRPr>
      </a:lvl9pPr>
    </p:titleStyle>
    <p:bodyStyle>
      <a:lvl1pPr marL="357505" indent="-271780" algn="just" rtl="0" eaLnBrk="1" fontAlgn="base" hangingPunct="1">
        <a:lnSpc>
          <a:spcPct val="110000"/>
        </a:lnSpc>
        <a:spcBef>
          <a:spcPts val="18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"/>
        <a:defRPr lang="zh-CN" altLang="en-US" sz="2800" kern="1200" dirty="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1pPr>
      <a:lvl2pPr marL="357505" indent="-357505" algn="just" rtl="0" eaLnBrk="1" fontAlgn="base" hangingPunct="1">
        <a:lnSpc>
          <a:spcPct val="130000"/>
        </a:lnSpc>
        <a:spcBef>
          <a:spcPct val="0"/>
        </a:spcBef>
        <a:spcAft>
          <a:spcPts val="600"/>
        </a:spcAft>
        <a:buClr>
          <a:srgbClr val="F4C197"/>
        </a:buClr>
        <a:buFont typeface="幼圆" panose="02010509060101010101" pitchFamily="49" charset="-122"/>
        <a:buChar char=" "/>
        <a:defRPr sz="2800" kern="12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file:///C:\Users\Administrator\Desktop\Unit8%20&#31532;2&#35838;&#26102;&#25945;&#23398;&#35838;&#20214;\Unit8PartALetstalk&#35838;&#25991;&#24405;&#38899;.mp3" TargetMode="External"/><Relationship Id="rId1" Type="http://schemas.microsoft.com/office/2007/relationships/media" Target="file:///C:\Users\Administrator\Desktop\Unit8%20&#31532;2&#35838;&#26102;&#25945;&#23398;&#35838;&#20214;\Unit8PartALetstalk&#35838;&#25991;&#24405;&#38899;.mp3" TargetMode="Externa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Unit8PartALet&#8217;stalk&#35838;&#25991;&#21160;&#30011;h264_720x576_800k.mp4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Box 5"/>
          <p:cNvSpPr txBox="1">
            <a:spLocks noChangeArrowheads="1"/>
          </p:cNvSpPr>
          <p:nvPr/>
        </p:nvSpPr>
        <p:spPr bwMode="auto">
          <a:xfrm>
            <a:off x="376635" y="1196752"/>
            <a:ext cx="8358187" cy="2431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zh-CN" altLang="en-US" sz="3600" dirty="0">
                <a:latin typeface="楷体" panose="02010609060101010101" pitchFamily="49" charset="-122"/>
                <a:ea typeface="楷体" panose="02010609060101010101" pitchFamily="49" charset="-122"/>
              </a:rPr>
              <a:t>陕旅版英语五年级上</a:t>
            </a:r>
            <a:r>
              <a:rPr lang="zh-CN" altLang="en-US" sz="3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册</a:t>
            </a:r>
            <a:endParaRPr lang="en-US" altLang="zh-CN" sz="36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 eaLnBrk="1" hangingPunct="1"/>
            <a:endParaRPr lang="en-US" altLang="zh-CN" sz="3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 eaLnBrk="1" hangingPunct="1"/>
            <a:r>
              <a:rPr lang="en-US" altLang="zh-CN" sz="4000" b="1" dirty="0">
                <a:solidFill>
                  <a:srgbClr val="FF9D6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Unit8 Where Are You from?</a:t>
            </a:r>
          </a:p>
          <a:p>
            <a:pPr algn="ctr" eaLnBrk="1" hangingPunct="1"/>
            <a:r>
              <a:rPr lang="zh-CN" altLang="en-US" sz="4000" b="1" dirty="0">
                <a:solidFill>
                  <a:srgbClr val="FF9D6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第</a:t>
            </a:r>
            <a:r>
              <a:rPr lang="en-US" altLang="zh-CN" sz="4000" b="1" dirty="0">
                <a:solidFill>
                  <a:srgbClr val="FF9D6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4000" b="1" dirty="0">
                <a:solidFill>
                  <a:srgbClr val="FF9D6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课时</a:t>
            </a:r>
            <a:r>
              <a:rPr lang="en-US" altLang="zh-CN" sz="4000" b="1" dirty="0">
                <a:solidFill>
                  <a:srgbClr val="FF9D6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</a:t>
            </a:r>
            <a:endParaRPr lang="zh-CN" altLang="en-US" sz="4000" b="1" dirty="0">
              <a:solidFill>
                <a:srgbClr val="FF9D61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908483" y="5445224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9"/>
          <p:cNvSpPr txBox="1">
            <a:spLocks noChangeArrowheads="1"/>
          </p:cNvSpPr>
          <p:nvPr/>
        </p:nvSpPr>
        <p:spPr bwMode="auto">
          <a:xfrm>
            <a:off x="642938" y="714375"/>
            <a:ext cx="8072437" cy="7699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4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Let’s play—</a:t>
            </a:r>
            <a:r>
              <a:rPr lang="zh-CN" altLang="en-US" sz="4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猜一猜	</a:t>
            </a: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428625" y="1714500"/>
            <a:ext cx="8286750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zh-CN" altLang="en-US" sz="2800" b="1" dirty="0">
                <a:ea typeface="宋体" panose="02010600030101010101" pitchFamily="2" charset="-122"/>
              </a:rPr>
              <a:t>游戏准备：</a:t>
            </a:r>
            <a:r>
              <a:rPr lang="zh-CN" altLang="en-US" sz="2800" dirty="0">
                <a:ea typeface="宋体" panose="02010600030101010101" pitchFamily="2" charset="-122"/>
              </a:rPr>
              <a:t>美国、英国、法国、澳大利亚、中国的国旗图标。</a:t>
            </a:r>
          </a:p>
          <a:p>
            <a:r>
              <a:rPr lang="zh-CN" altLang="en-US" sz="2800" b="1" dirty="0">
                <a:ea typeface="宋体" panose="02010600030101010101" pitchFamily="2" charset="-122"/>
              </a:rPr>
              <a:t>游戏玩法：</a:t>
            </a:r>
            <a:r>
              <a:rPr lang="zh-CN" altLang="en-US" sz="2800" dirty="0">
                <a:ea typeface="宋体" panose="02010600030101010101" pitchFamily="2" charset="-122"/>
              </a:rPr>
              <a:t>每次上台四名学生，每位学生抽取一个国旗标志，把它放在身后，然后用汉语介绍该国的特点，让其他同学猜：</a:t>
            </a:r>
            <a:r>
              <a:rPr lang="en-US" altLang="zh-CN" sz="2800" dirty="0">
                <a:ea typeface="宋体" panose="02010600030101010101" pitchFamily="2" charset="-122"/>
              </a:rPr>
              <a:t>Where is he / she from? </a:t>
            </a:r>
            <a:r>
              <a:rPr lang="zh-CN" altLang="en-US" sz="2800" dirty="0">
                <a:ea typeface="宋体" panose="02010600030101010101" pitchFamily="2" charset="-122"/>
              </a:rPr>
              <a:t>猜的学生也可以问</a:t>
            </a:r>
            <a:r>
              <a:rPr lang="en-US" altLang="zh-CN" sz="2800" dirty="0">
                <a:ea typeface="宋体" panose="02010600030101010101" pitchFamily="2" charset="-122"/>
              </a:rPr>
              <a:t>Is he / she from…?</a:t>
            </a:r>
            <a:r>
              <a:rPr lang="zh-CN" altLang="en-US" sz="2800" dirty="0">
                <a:ea typeface="宋体" panose="02010600030101010101" pitchFamily="2" charset="-122"/>
              </a:rPr>
              <a:t>猜对的学生可以得到一个自己喜欢的国家标志。然后全班同学跟这位得到标志的同学问答：</a:t>
            </a:r>
            <a:r>
              <a:rPr lang="en-US" altLang="zh-CN" sz="2800" dirty="0">
                <a:ea typeface="宋体" panose="02010600030101010101" pitchFamily="2" charset="-122"/>
              </a:rPr>
              <a:t>Where are you from? I’m from ...</a:t>
            </a:r>
            <a:endParaRPr lang="zh-CN" altLang="en-US" sz="2800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1785938"/>
            <a:ext cx="8501062" cy="393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Box 9"/>
          <p:cNvSpPr txBox="1">
            <a:spLocks noChangeArrowheads="1"/>
          </p:cNvSpPr>
          <p:nvPr/>
        </p:nvSpPr>
        <p:spPr bwMode="auto">
          <a:xfrm>
            <a:off x="214313" y="1130300"/>
            <a:ext cx="8001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3200" b="1">
                <a:solidFill>
                  <a:srgbClr val="FF0000"/>
                </a:solidFill>
                <a:ea typeface="宋体" panose="02010600030101010101" pitchFamily="2" charset="-122"/>
              </a:rPr>
              <a:t>Part C Read, choose and complete</a:t>
            </a:r>
          </a:p>
        </p:txBody>
      </p:sp>
      <p:sp>
        <p:nvSpPr>
          <p:cNvPr id="14340" name="TextBox 10"/>
          <p:cNvSpPr txBox="1">
            <a:spLocks noChangeArrowheads="1"/>
          </p:cNvSpPr>
          <p:nvPr/>
        </p:nvSpPr>
        <p:spPr bwMode="auto">
          <a:xfrm>
            <a:off x="642938" y="2609850"/>
            <a:ext cx="8001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FF0000"/>
                </a:solidFill>
                <a:ea typeface="宋体" panose="02010600030101010101" pitchFamily="2" charset="-122"/>
              </a:rPr>
              <a:t>Your name, please?</a:t>
            </a:r>
          </a:p>
        </p:txBody>
      </p:sp>
      <p:sp>
        <p:nvSpPr>
          <p:cNvPr id="14341" name="矩形 11"/>
          <p:cNvSpPr>
            <a:spLocks noChangeArrowheads="1"/>
          </p:cNvSpPr>
          <p:nvPr/>
        </p:nvSpPr>
        <p:spPr bwMode="auto">
          <a:xfrm>
            <a:off x="714375" y="4286250"/>
            <a:ext cx="33893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ea typeface="宋体" panose="02010600030101010101" pitchFamily="2" charset="-122"/>
              </a:rPr>
              <a:t>Welcome to our hotel.</a:t>
            </a:r>
          </a:p>
        </p:txBody>
      </p:sp>
      <p:sp>
        <p:nvSpPr>
          <p:cNvPr id="14342" name="矩形 12"/>
          <p:cNvSpPr>
            <a:spLocks noChangeArrowheads="1"/>
          </p:cNvSpPr>
          <p:nvPr/>
        </p:nvSpPr>
        <p:spPr bwMode="auto">
          <a:xfrm>
            <a:off x="642938" y="3429000"/>
            <a:ext cx="406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ea typeface="宋体" panose="02010600030101010101" pitchFamily="2" charset="-122"/>
              </a:rPr>
              <a:t>Where do you come from?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/>
      <p:bldP spid="14341" grpId="0"/>
      <p:bldP spid="1434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/>
          <p:cNvSpPr>
            <a:spLocks noChangeArrowheads="1"/>
          </p:cNvSpPr>
          <p:nvPr/>
        </p:nvSpPr>
        <p:spPr bwMode="auto">
          <a:xfrm>
            <a:off x="928688" y="1785938"/>
            <a:ext cx="7715250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zh-CN" altLang="en-US" sz="2800" dirty="0">
                <a:ea typeface="宋体" panose="02010600030101010101" pitchFamily="2" charset="-122"/>
              </a:rPr>
              <a:t>教学目标</a:t>
            </a:r>
            <a:endParaRPr lang="en-US" altLang="zh-CN" sz="2800" dirty="0">
              <a:ea typeface="宋体" panose="02010600030101010101" pitchFamily="2" charset="-122"/>
            </a:endParaRPr>
          </a:p>
          <a:p>
            <a:r>
              <a:rPr lang="en-US" altLang="zh-CN" sz="2800" dirty="0">
                <a:ea typeface="宋体" panose="02010600030101010101" pitchFamily="2" charset="-122"/>
              </a:rPr>
              <a:t>1. </a:t>
            </a:r>
            <a:r>
              <a:rPr lang="zh-CN" altLang="en-US" sz="2800" dirty="0">
                <a:ea typeface="宋体" panose="02010600030101010101" pitchFamily="2" charset="-122"/>
              </a:rPr>
              <a:t>能听懂、会用句型</a:t>
            </a:r>
            <a:r>
              <a:rPr lang="en-US" altLang="zh-CN" sz="2800" dirty="0">
                <a:ea typeface="宋体" panose="02010600030101010101" pitchFamily="2" charset="-122"/>
              </a:rPr>
              <a:t>Where are you from? I’m from ...</a:t>
            </a:r>
            <a:r>
              <a:rPr lang="zh-CN" altLang="en-US" sz="2800" dirty="0">
                <a:ea typeface="宋体" panose="02010600030101010101" pitchFamily="2" charset="-122"/>
              </a:rPr>
              <a:t>就来自哪里进行问答。</a:t>
            </a:r>
          </a:p>
          <a:p>
            <a:r>
              <a:rPr lang="en-US" altLang="zh-CN" sz="2800" dirty="0">
                <a:ea typeface="宋体" panose="02010600030101010101" pitchFamily="2" charset="-122"/>
              </a:rPr>
              <a:t>2. </a:t>
            </a:r>
            <a:r>
              <a:rPr lang="zh-CN" altLang="en-US" sz="2800" dirty="0">
                <a:ea typeface="宋体" panose="02010600030101010101" pitchFamily="2" charset="-122"/>
              </a:rPr>
              <a:t>会用句型</a:t>
            </a:r>
            <a:r>
              <a:rPr lang="en-US" altLang="zh-CN" sz="2800" dirty="0">
                <a:ea typeface="宋体" panose="02010600030101010101" pitchFamily="2" charset="-122"/>
              </a:rPr>
              <a:t>I’d like to have a room. Welcome to our hotel. Have a good time! </a:t>
            </a:r>
            <a:r>
              <a:rPr lang="zh-CN" altLang="en-US" sz="2800" dirty="0">
                <a:ea typeface="宋体" panose="02010600030101010101" pitchFamily="2" charset="-122"/>
              </a:rPr>
              <a:t>就入住宾馆话题进行交流。</a:t>
            </a:r>
          </a:p>
          <a:p>
            <a:r>
              <a:rPr lang="en-US" altLang="zh-CN" sz="2800" dirty="0">
                <a:ea typeface="宋体" panose="02010600030101010101" pitchFamily="2" charset="-122"/>
              </a:rPr>
              <a:t>3. </a:t>
            </a:r>
            <a:r>
              <a:rPr lang="zh-CN" altLang="en-US" sz="2800" dirty="0">
                <a:ea typeface="宋体" panose="02010600030101010101" pitchFamily="2" charset="-122"/>
              </a:rPr>
              <a:t>能在教师的带领下，完成</a:t>
            </a:r>
            <a:r>
              <a:rPr lang="en-US" altLang="zh-CN" sz="2800" dirty="0">
                <a:ea typeface="宋体" panose="02010600030101010101" pitchFamily="2" charset="-122"/>
              </a:rPr>
              <a:t>Part C Read, choose and complete</a:t>
            </a:r>
            <a:r>
              <a:rPr lang="zh-CN" altLang="en-US" sz="2800" dirty="0">
                <a:ea typeface="宋体" panose="02010600030101010101" pitchFamily="2" charset="-122"/>
              </a:rPr>
              <a:t>部分的对话练习。</a:t>
            </a:r>
          </a:p>
        </p:txBody>
      </p:sp>
      <p:sp>
        <p:nvSpPr>
          <p:cNvPr id="4" name="剪去对角的矩形 3"/>
          <p:cNvSpPr/>
          <p:nvPr/>
        </p:nvSpPr>
        <p:spPr>
          <a:xfrm>
            <a:off x="857250" y="1785938"/>
            <a:ext cx="7643813" cy="3786187"/>
          </a:xfrm>
          <a:prstGeom prst="snip2DiagRect">
            <a:avLst/>
          </a:prstGeom>
          <a:noFill/>
          <a:ln>
            <a:solidFill>
              <a:schemeClr val="accent5">
                <a:lumMod val="90000"/>
              </a:schemeClr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ChangeArrowheads="1"/>
          </p:cNvSpPr>
          <p:nvPr/>
        </p:nvSpPr>
        <p:spPr bwMode="auto">
          <a:xfrm>
            <a:off x="1857375" y="571500"/>
            <a:ext cx="43767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en-US" altLang="zh-CN" sz="3200">
                <a:ea typeface="宋体" panose="02010600030101010101" pitchFamily="2" charset="-122"/>
                <a:cs typeface="Times New Roman" panose="02020603050405020304" pitchFamily="18" charset="0"/>
              </a:rPr>
              <a:t>Do you want to visit…?</a:t>
            </a:r>
          </a:p>
        </p:txBody>
      </p:sp>
      <p:pic>
        <p:nvPicPr>
          <p:cNvPr id="5123" name="Picture 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57375" y="1285875"/>
            <a:ext cx="3143250" cy="259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8" descr="c:\users\administrator\appdata\roaming\360se6\User Data\temp\a71ea8d3fd1f4134bb02b551261f95cad1c85ee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625" y="1285875"/>
            <a:ext cx="1963738" cy="259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9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857375" y="3857625"/>
            <a:ext cx="5143500" cy="270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5"/>
          <p:cNvSpPr txBox="1">
            <a:spLocks noChangeArrowheads="1"/>
          </p:cNvSpPr>
          <p:nvPr/>
        </p:nvSpPr>
        <p:spPr bwMode="auto">
          <a:xfrm>
            <a:off x="9144000" y="1571625"/>
            <a:ext cx="17145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zh-CN" altLang="en-US">
                <a:ea typeface="宋体" panose="02010600030101010101" pitchFamily="2" charset="-122"/>
              </a:rPr>
              <a:t>观察图片并听课文录音，回答问题。</a:t>
            </a:r>
          </a:p>
        </p:txBody>
      </p:sp>
      <p:sp>
        <p:nvSpPr>
          <p:cNvPr id="6147" name="TextBox 5"/>
          <p:cNvSpPr txBox="1">
            <a:spLocks noChangeArrowheads="1"/>
          </p:cNvSpPr>
          <p:nvPr/>
        </p:nvSpPr>
        <p:spPr bwMode="auto">
          <a:xfrm>
            <a:off x="357188" y="428625"/>
            <a:ext cx="75009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3600" b="1" dirty="0">
                <a:solidFill>
                  <a:srgbClr val="FF0000"/>
                </a:solidFill>
                <a:ea typeface="宋体" panose="02010600030101010101" pitchFamily="2" charset="-122"/>
              </a:rPr>
              <a:t>Let’s talk</a:t>
            </a:r>
            <a:endParaRPr lang="zh-CN" altLang="en-US" sz="3600" b="1" dirty="0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  <p:pic>
        <p:nvPicPr>
          <p:cNvPr id="6148" name="Picture 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666875" y="1000125"/>
            <a:ext cx="4405313" cy="585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圆角矩形 7"/>
          <p:cNvSpPr/>
          <p:nvPr/>
        </p:nvSpPr>
        <p:spPr>
          <a:xfrm>
            <a:off x="1500188" y="4643438"/>
            <a:ext cx="4786312" cy="2214562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6150" name="Rectangle 7"/>
          <p:cNvSpPr>
            <a:spLocks noChangeArrowheads="1"/>
          </p:cNvSpPr>
          <p:nvPr/>
        </p:nvSpPr>
        <p:spPr bwMode="auto">
          <a:xfrm>
            <a:off x="1571625" y="4776788"/>
            <a:ext cx="4614863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en-US" altLang="zh-CN" sz="2400" dirty="0">
                <a:ea typeface="宋体" panose="02010600030101010101" pitchFamily="2" charset="-122"/>
                <a:cs typeface="Arial" panose="020B0604020202020204" pitchFamily="34" charset="0"/>
              </a:rPr>
              <a:t>Q1: Who are talking?</a:t>
            </a:r>
          </a:p>
          <a:p>
            <a:pPr eaLnBrk="0" hangingPunct="0"/>
            <a:r>
              <a:rPr lang="en-US" altLang="zh-CN" sz="2400" dirty="0">
                <a:ea typeface="宋体" panose="02010600030101010101" pitchFamily="2" charset="-122"/>
                <a:cs typeface="Arial" panose="020B0604020202020204" pitchFamily="34" charset="0"/>
              </a:rPr>
              <a:t>Q2: Where is the girl?</a:t>
            </a:r>
          </a:p>
          <a:p>
            <a:pPr eaLnBrk="0" hangingPunct="0"/>
            <a:r>
              <a:rPr lang="en-US" altLang="zh-CN" sz="2400" dirty="0">
                <a:ea typeface="宋体" panose="02010600030101010101" pitchFamily="2" charset="-122"/>
                <a:cs typeface="Arial" panose="020B0604020202020204" pitchFamily="34" charset="0"/>
              </a:rPr>
              <a:t>Q 3: What’s her name?</a:t>
            </a:r>
          </a:p>
          <a:p>
            <a:pPr eaLnBrk="0" hangingPunct="0"/>
            <a:r>
              <a:rPr lang="en-US" altLang="zh-CN" sz="2400" dirty="0">
                <a:ea typeface="宋体" panose="02010600030101010101" pitchFamily="2" charset="-122"/>
                <a:cs typeface="Arial" panose="020B0604020202020204" pitchFamily="34" charset="0"/>
              </a:rPr>
              <a:t>Q 4: What would she like to do? </a:t>
            </a:r>
          </a:p>
          <a:p>
            <a:pPr eaLnBrk="0" hangingPunct="0"/>
            <a:r>
              <a:rPr lang="en-US" altLang="zh-CN" sz="2400" dirty="0">
                <a:ea typeface="宋体" panose="02010600030101010101" pitchFamily="2" charset="-122"/>
                <a:cs typeface="Arial" panose="020B0604020202020204" pitchFamily="34" charset="0"/>
              </a:rPr>
              <a:t>Q5: Where is the girl from?</a:t>
            </a:r>
          </a:p>
        </p:txBody>
      </p:sp>
      <p:pic>
        <p:nvPicPr>
          <p:cNvPr id="7" name="Unit8PartALetstalk课文录音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5" y="642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4126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8" grpId="0" animBg="1"/>
      <p:bldP spid="615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500063" y="1571625"/>
            <a:ext cx="800100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zh-CN" altLang="en-US" sz="2800" dirty="0">
                <a:ea typeface="宋体" panose="02010600030101010101" pitchFamily="2" charset="-122"/>
              </a:rPr>
              <a:t>课文应用：</a:t>
            </a:r>
            <a:r>
              <a:rPr lang="en-US" altLang="zh-CN" sz="2800" dirty="0">
                <a:ea typeface="宋体" panose="02010600030101010101" pitchFamily="2" charset="-122"/>
              </a:rPr>
              <a:t> </a:t>
            </a:r>
            <a:r>
              <a:rPr lang="en-US" altLang="zh-CN" sz="2800" dirty="0">
                <a:solidFill>
                  <a:srgbClr val="FF0000"/>
                </a:solidFill>
                <a:ea typeface="宋体" panose="02010600030101010101" pitchFamily="2" charset="-122"/>
              </a:rPr>
              <a:t>I’d like to </a:t>
            </a:r>
            <a:r>
              <a:rPr lang="en-US" altLang="zh-CN" sz="2800" dirty="0">
                <a:ea typeface="宋体" panose="02010600030101010101" pitchFamily="2" charset="-122"/>
              </a:rPr>
              <a:t>have a room.</a:t>
            </a:r>
          </a:p>
          <a:p>
            <a:pPr eaLnBrk="1" hangingPunct="1"/>
            <a:r>
              <a:rPr lang="zh-CN" altLang="en-US" sz="2800" dirty="0">
                <a:ea typeface="宋体" panose="02010600030101010101" pitchFamily="2" charset="-122"/>
              </a:rPr>
              <a:t>    </a:t>
            </a:r>
            <a:endParaRPr lang="en-US" altLang="zh-CN" sz="2800" dirty="0">
              <a:ea typeface="宋体" panose="02010600030101010101" pitchFamily="2" charset="-122"/>
            </a:endParaRPr>
          </a:p>
          <a:p>
            <a:pPr eaLnBrk="1" hangingPunct="1"/>
            <a:r>
              <a:rPr lang="en-US" altLang="zh-CN" sz="2800" dirty="0">
                <a:ea typeface="宋体" panose="02010600030101010101" pitchFamily="2" charset="-122"/>
              </a:rPr>
              <a:t>    I’d like to... </a:t>
            </a:r>
            <a:r>
              <a:rPr lang="zh-CN" altLang="en-US" sz="2800" dirty="0">
                <a:ea typeface="宋体" panose="02010600030101010101" pitchFamily="2" charset="-122"/>
              </a:rPr>
              <a:t>表示说话人的主观愿望“我想要</a:t>
            </a:r>
            <a:r>
              <a:rPr lang="en-US" altLang="zh-CN" sz="2800" dirty="0">
                <a:ea typeface="宋体" panose="02010600030101010101" pitchFamily="2" charset="-122"/>
              </a:rPr>
              <a:t>……’’</a:t>
            </a:r>
            <a:r>
              <a:rPr lang="zh-CN" altLang="en-US" sz="2800" dirty="0">
                <a:ea typeface="宋体" panose="02010600030101010101" pitchFamily="2" charset="-122"/>
              </a:rPr>
              <a:t>，如：</a:t>
            </a:r>
            <a:endParaRPr lang="en-US" altLang="zh-CN" sz="2800" dirty="0">
              <a:ea typeface="宋体" panose="02010600030101010101" pitchFamily="2" charset="-122"/>
            </a:endParaRPr>
          </a:p>
          <a:p>
            <a:pPr eaLnBrk="1" hangingPunct="1"/>
            <a:r>
              <a:rPr lang="en-US" altLang="zh-CN" sz="2800" dirty="0">
                <a:ea typeface="宋体" panose="02010600030101010101" pitchFamily="2" charset="-122"/>
              </a:rPr>
              <a:t>I’d like to have a room. </a:t>
            </a:r>
            <a:r>
              <a:rPr lang="zh-CN" altLang="en-US" sz="2800" dirty="0">
                <a:ea typeface="宋体" panose="02010600030101010101" pitchFamily="2" charset="-122"/>
              </a:rPr>
              <a:t>我需要一间房。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500063" y="1571625"/>
            <a:ext cx="8001000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zh-CN" altLang="en-US" sz="2800" dirty="0">
                <a:ea typeface="宋体" panose="02010600030101010101" pitchFamily="2" charset="-122"/>
              </a:rPr>
              <a:t>课文应用：</a:t>
            </a:r>
            <a:r>
              <a:rPr lang="en-US" altLang="zh-CN" sz="2800" dirty="0">
                <a:solidFill>
                  <a:srgbClr val="FF0000"/>
                </a:solidFill>
                <a:ea typeface="宋体" panose="02010600030101010101" pitchFamily="2" charset="-122"/>
              </a:rPr>
              <a:t>—Where are you from?</a:t>
            </a:r>
          </a:p>
          <a:p>
            <a:pPr eaLnBrk="1" hangingPunct="1"/>
            <a:r>
              <a:rPr lang="en-US" altLang="zh-CN" sz="2800" dirty="0">
                <a:solidFill>
                  <a:srgbClr val="FF0000"/>
                </a:solidFill>
                <a:ea typeface="宋体" panose="02010600030101010101" pitchFamily="2" charset="-122"/>
              </a:rPr>
              <a:t>	         — I’m from…</a:t>
            </a:r>
          </a:p>
          <a:p>
            <a:pPr eaLnBrk="1" hangingPunct="1"/>
            <a:r>
              <a:rPr lang="zh-CN" altLang="en-US" sz="2800" dirty="0">
                <a:ea typeface="宋体" panose="02010600030101010101" pitchFamily="2" charset="-122"/>
              </a:rPr>
              <a:t>    </a:t>
            </a:r>
            <a:endParaRPr lang="en-US" altLang="zh-CN" sz="2800" dirty="0">
              <a:ea typeface="宋体" panose="02010600030101010101" pitchFamily="2" charset="-122"/>
            </a:endParaRPr>
          </a:p>
          <a:p>
            <a:pPr eaLnBrk="1" hangingPunct="1"/>
            <a:r>
              <a:rPr lang="en-US" altLang="zh-CN" sz="2800" dirty="0">
                <a:ea typeface="宋体" panose="02010600030101010101" pitchFamily="2" charset="-122"/>
              </a:rPr>
              <a:t>    </a:t>
            </a:r>
            <a:r>
              <a:rPr lang="zh-CN" altLang="en-US" sz="2800" dirty="0">
                <a:ea typeface="宋体" panose="02010600030101010101" pitchFamily="2" charset="-122"/>
              </a:rPr>
              <a:t>这是一组问答句型，可用来谈论某人的家乡在何处，也可就近谈论某人刚才从哪里来。如：</a:t>
            </a:r>
          </a:p>
          <a:p>
            <a:pPr eaLnBrk="1" hangingPunct="1"/>
            <a:r>
              <a:rPr lang="en-US" altLang="zh-CN" sz="2800" dirty="0">
                <a:ea typeface="宋体" panose="02010600030101010101" pitchFamily="2" charset="-122"/>
              </a:rPr>
              <a:t>—Where are you from? </a:t>
            </a:r>
          </a:p>
          <a:p>
            <a:pPr eaLnBrk="1" hangingPunct="1"/>
            <a:r>
              <a:rPr lang="en-US" altLang="zh-CN" sz="2800" dirty="0">
                <a:ea typeface="宋体" panose="02010600030101010101" pitchFamily="2" charset="-122"/>
              </a:rPr>
              <a:t>—I’m from France.</a:t>
            </a:r>
          </a:p>
          <a:p>
            <a:pPr eaLnBrk="1" hangingPunct="1"/>
            <a:endParaRPr lang="en-US" altLang="zh-CN" sz="2800" dirty="0">
              <a:ea typeface="宋体" panose="02010600030101010101" pitchFamily="2" charset="-122"/>
            </a:endParaRPr>
          </a:p>
          <a:p>
            <a:pPr eaLnBrk="1" hangingPunct="1"/>
            <a:r>
              <a:rPr lang="en-US" altLang="zh-CN" sz="2800" dirty="0">
                <a:ea typeface="宋体" panose="02010600030101010101" pitchFamily="2" charset="-122"/>
              </a:rPr>
              <a:t>—Where are you from?  </a:t>
            </a:r>
          </a:p>
          <a:p>
            <a:pPr eaLnBrk="1" hangingPunct="1"/>
            <a:r>
              <a:rPr lang="en-US" altLang="zh-CN" sz="2800" dirty="0">
                <a:ea typeface="宋体" panose="02010600030101010101" pitchFamily="2" charset="-122"/>
              </a:rPr>
              <a:t>—I’m from the teachers’ office.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500063" y="1571625"/>
            <a:ext cx="8001000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zh-CN" altLang="en-US" sz="2800">
                <a:ea typeface="宋体" panose="02010600030101010101" pitchFamily="2" charset="-122"/>
              </a:rPr>
              <a:t>课文应用： </a:t>
            </a:r>
            <a:r>
              <a:rPr lang="en-US" altLang="zh-CN" sz="2800">
                <a:solidFill>
                  <a:srgbClr val="FF0000"/>
                </a:solidFill>
                <a:ea typeface="宋体" panose="02010600030101010101" pitchFamily="2" charset="-122"/>
              </a:rPr>
              <a:t>Welcome to </a:t>
            </a:r>
            <a:r>
              <a:rPr lang="en-US" altLang="zh-CN" sz="2800">
                <a:ea typeface="宋体" panose="02010600030101010101" pitchFamily="2" charset="-122"/>
              </a:rPr>
              <a:t>our hotel!</a:t>
            </a:r>
            <a:endParaRPr lang="zh-CN" altLang="en-US" sz="2800">
              <a:ea typeface="宋体" panose="02010600030101010101" pitchFamily="2" charset="-122"/>
            </a:endParaRPr>
          </a:p>
          <a:p>
            <a:pPr eaLnBrk="1" hangingPunct="1"/>
            <a:endParaRPr lang="en-US" altLang="zh-CN" sz="2800">
              <a:ea typeface="宋体" panose="02010600030101010101" pitchFamily="2" charset="-122"/>
            </a:endParaRPr>
          </a:p>
          <a:p>
            <a:pPr eaLnBrk="1" hangingPunct="1"/>
            <a:r>
              <a:rPr lang="en-US" altLang="zh-CN" sz="2800">
                <a:ea typeface="宋体" panose="02010600030101010101" pitchFamily="2" charset="-122"/>
              </a:rPr>
              <a:t>    Welcome to +</a:t>
            </a:r>
            <a:r>
              <a:rPr lang="zh-CN" altLang="en-US" sz="2800">
                <a:ea typeface="宋体" panose="02010600030101010101" pitchFamily="2" charset="-122"/>
              </a:rPr>
              <a:t>某处 是一个礼貌用语，用来表示对客人到访的欢迎。如：</a:t>
            </a:r>
          </a:p>
          <a:p>
            <a:pPr eaLnBrk="1" hangingPunct="1"/>
            <a:r>
              <a:rPr lang="en-US" altLang="zh-CN" sz="2800">
                <a:ea typeface="宋体" panose="02010600030101010101" pitchFamily="2" charset="-122"/>
              </a:rPr>
              <a:t>Welcome to China! </a:t>
            </a:r>
          </a:p>
          <a:p>
            <a:pPr eaLnBrk="1" hangingPunct="1"/>
            <a:r>
              <a:rPr lang="en-US" altLang="zh-CN" sz="2800">
                <a:ea typeface="宋体" panose="02010600030101010101" pitchFamily="2" charset="-122"/>
              </a:rPr>
              <a:t>Welcome to Xi’an! </a:t>
            </a:r>
          </a:p>
          <a:p>
            <a:pPr eaLnBrk="1" hangingPunct="1"/>
            <a:r>
              <a:rPr lang="en-US" altLang="zh-CN" sz="2800">
                <a:ea typeface="宋体" panose="02010600030101010101" pitchFamily="2" charset="-122"/>
              </a:rPr>
              <a:t>Welcome to our school!</a:t>
            </a:r>
            <a:endParaRPr lang="zh-CN" altLang="en-US" sz="2800"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500063" y="1571625"/>
            <a:ext cx="800100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zh-CN" altLang="en-US" sz="2800">
                <a:ea typeface="宋体" panose="02010600030101010101" pitchFamily="2" charset="-122"/>
              </a:rPr>
              <a:t>课文应用： </a:t>
            </a:r>
            <a:r>
              <a:rPr lang="en-US" altLang="zh-CN" sz="2800">
                <a:solidFill>
                  <a:srgbClr val="FF0000"/>
                </a:solidFill>
                <a:ea typeface="宋体" panose="02010600030101010101" pitchFamily="2" charset="-122"/>
              </a:rPr>
              <a:t>Have a good time!</a:t>
            </a:r>
            <a:endParaRPr lang="zh-CN" altLang="en-US" sz="2800">
              <a:solidFill>
                <a:srgbClr val="FF0000"/>
              </a:solidFill>
              <a:ea typeface="宋体" panose="02010600030101010101" pitchFamily="2" charset="-122"/>
            </a:endParaRPr>
          </a:p>
          <a:p>
            <a:pPr eaLnBrk="1" hangingPunct="1"/>
            <a:endParaRPr lang="en-US" altLang="zh-CN" sz="2800">
              <a:ea typeface="宋体" panose="02010600030101010101" pitchFamily="2" charset="-122"/>
            </a:endParaRPr>
          </a:p>
          <a:p>
            <a:pPr eaLnBrk="1" hangingPunct="1"/>
            <a:r>
              <a:rPr lang="en-US" altLang="zh-CN" sz="2800">
                <a:ea typeface="宋体" panose="02010600030101010101" pitchFamily="2" charset="-122"/>
              </a:rPr>
              <a:t>    </a:t>
            </a:r>
            <a:r>
              <a:rPr lang="zh-CN" altLang="en-US" sz="2800">
                <a:ea typeface="宋体" panose="02010600030101010101" pitchFamily="2" charset="-122"/>
              </a:rPr>
              <a:t>这是一个表示良好祝愿的句子，常表示说话人希望即将出行或到某处游玩、参加某种娱乐活动的人玩得高兴，这里的</a:t>
            </a:r>
            <a:r>
              <a:rPr lang="en-US" altLang="zh-CN" sz="2800">
                <a:ea typeface="宋体" panose="02010600030101010101" pitchFamily="2" charset="-122"/>
              </a:rPr>
              <a:t>good</a:t>
            </a:r>
            <a:r>
              <a:rPr lang="zh-CN" altLang="en-US" sz="2800">
                <a:ea typeface="宋体" panose="02010600030101010101" pitchFamily="2" charset="-122"/>
              </a:rPr>
              <a:t>可以更换为其他形容词，类似的句子有：</a:t>
            </a:r>
            <a:r>
              <a:rPr lang="en-US" altLang="zh-CN" sz="2800">
                <a:ea typeface="宋体" panose="02010600030101010101" pitchFamily="2" charset="-122"/>
              </a:rPr>
              <a:t>Have a nice time / day!</a:t>
            </a:r>
            <a:r>
              <a:rPr lang="zh-CN" altLang="en-US" sz="2800">
                <a:ea typeface="宋体" panose="02010600030101010101" pitchFamily="2" charset="-122"/>
              </a:rPr>
              <a:t>等。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88" y="1714500"/>
            <a:ext cx="7210425" cy="410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WW.2PPT.COM&#10;">
  <a:themeElements>
    <a:clrScheme name="自定义 1">
      <a:dk1>
        <a:srgbClr val="4E4A4A"/>
      </a:dk1>
      <a:lt1>
        <a:sysClr val="window" lastClr="FFFFFF"/>
      </a:lt1>
      <a:dk2>
        <a:srgbClr val="4E4A4A"/>
      </a:dk2>
      <a:lt2>
        <a:srgbClr val="FFFFFF"/>
      </a:lt2>
      <a:accent1>
        <a:srgbClr val="FF4B2D"/>
      </a:accent1>
      <a:accent2>
        <a:srgbClr val="ED9851"/>
      </a:accent2>
      <a:accent3>
        <a:srgbClr val="EF57A3"/>
      </a:accent3>
      <a:accent4>
        <a:srgbClr val="FCBD3E"/>
      </a:accent4>
      <a:accent5>
        <a:srgbClr val="F66B16"/>
      </a:accent5>
      <a:accent6>
        <a:srgbClr val="EB8596"/>
      </a:accent6>
      <a:hlink>
        <a:srgbClr val="CC9900"/>
      </a:hlink>
      <a:folHlink>
        <a:srgbClr val="96A9A9"/>
      </a:folHlink>
    </a:clrScheme>
    <a:fontScheme name="自定义 7">
      <a:majorFont>
        <a:latin typeface="Arial"/>
        <a:ea typeface="微软雅黑"/>
        <a:cs typeface=""/>
      </a:majorFont>
      <a:minorFont>
        <a:latin typeface="Arial"/>
        <a:ea typeface="幼圆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lnSpc>
            <a:spcPct val="130000"/>
          </a:lnSpc>
          <a:defRPr sz="1400" dirty="0" smtClean="0">
            <a:latin typeface="Arial" panose="020B0604020202020204" pitchFamily="34" charset="0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主题37</Template>
  <TotalTime>0</TotalTime>
  <Words>452</Words>
  <Application>Microsoft Office PowerPoint</Application>
  <PresentationFormat>全屏显示(4:3)</PresentationFormat>
  <Paragraphs>54</Paragraphs>
  <Slides>11</Slides>
  <Notes>8</Notes>
  <HiddenSlides>0</HiddenSlides>
  <MMClips>1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2" baseType="lpstr">
      <vt:lpstr>黑体</vt:lpstr>
      <vt:lpstr>楷体</vt:lpstr>
      <vt:lpstr>宋体</vt:lpstr>
      <vt:lpstr>微软雅黑</vt:lpstr>
      <vt:lpstr>幼圆</vt:lpstr>
      <vt:lpstr>Arial</vt:lpstr>
      <vt:lpstr>Calibri</vt:lpstr>
      <vt:lpstr>Comic Sans MS</vt:lpstr>
      <vt:lpstr>Times New Roman</vt:lpstr>
      <vt:lpstr>Wingdings 2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2011-10-08T12:06:00Z</dcterms:created>
  <dcterms:modified xsi:type="dcterms:W3CDTF">2023-01-17T00:15:20Z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1F9D21A2870641FB890CA3A90433A24D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