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68" r:id="rId6"/>
    <p:sldId id="269" r:id="rId7"/>
    <p:sldId id="289" r:id="rId8"/>
    <p:sldId id="271" r:id="rId9"/>
    <p:sldId id="270" r:id="rId10"/>
    <p:sldId id="290" r:id="rId11"/>
    <p:sldId id="291" r:id="rId12"/>
    <p:sldId id="272" r:id="rId13"/>
    <p:sldId id="273" r:id="rId14"/>
    <p:sldId id="274" r:id="rId15"/>
    <p:sldId id="292" r:id="rId16"/>
    <p:sldId id="275" r:id="rId17"/>
    <p:sldId id="276" r:id="rId18"/>
    <p:sldId id="283" r:id="rId19"/>
    <p:sldId id="293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等线" panose="02010600030101010101" pitchFamily="2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212">
          <p15:clr>
            <a:srgbClr val="A4A3A4"/>
          </p15:clr>
        </p15:guide>
        <p15:guide id="4" pos="7421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02">
          <p15:clr>
            <a:srgbClr val="A4A3A4"/>
          </p15:clr>
        </p15:guide>
        <p15:guide id="8" orient="horz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1466E"/>
    <a:srgbClr val="8C5568"/>
    <a:srgbClr val="0F507A"/>
    <a:srgbClr val="53688F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>
        <p:scale>
          <a:sx n="60" d="100"/>
          <a:sy n="60" d="100"/>
        </p:scale>
        <p:origin x="1094" y="624"/>
      </p:cViewPr>
      <p:guideLst>
        <p:guide orient="horz" pos="96"/>
        <p:guide orient="horz" pos="4156"/>
        <p:guide pos="212"/>
        <p:guide pos="7421"/>
        <p:guide orient="horz" pos="561"/>
        <p:guide orient="horz" pos="691"/>
        <p:guide orient="horz" pos="4002"/>
        <p:guide orient="horz"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首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rgbClr val="8C5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rgbClr val="8C5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rgbClr val="8C5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rgbClr val="8C5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Click="0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预览图_千图网_编号322119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" y="0"/>
            <a:ext cx="12193905" cy="6857365"/>
          </a:xfrm>
          <a:prstGeom prst="rect">
            <a:avLst/>
          </a:prstGeom>
        </p:spPr>
      </p:pic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2922587" y="3295105"/>
            <a:ext cx="6829108" cy="10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Source Han Sans SC"/>
                <a:ea typeface="+mn-ea"/>
                <a:cs typeface="+mn-ea"/>
                <a:sym typeface="Source Han Sans SC"/>
              </a:rPr>
              <a:t>教育培训公开课</a:t>
            </a:r>
            <a:r>
              <a:rPr lang="en-US" altLang="zh-CN" sz="6000" b="1" dirty="0">
                <a:solidFill>
                  <a:schemeClr val="bg1"/>
                </a:solidFill>
                <a:latin typeface="Source Han Sans SC"/>
                <a:ea typeface="+mn-ea"/>
                <a:cs typeface="+mn-ea"/>
                <a:sym typeface="Source Han Sans SC"/>
              </a:rPr>
              <a:t>PPT</a:t>
            </a: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1290955" y="2594610"/>
            <a:ext cx="960945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2800" dirty="0">
                <a:solidFill>
                  <a:schemeClr val="bg1"/>
                </a:solidFill>
                <a:latin typeface="Source Han Sans SC"/>
                <a:cs typeface="+mn-ea"/>
                <a:sym typeface="Source Han Sans SC"/>
              </a:rPr>
              <a:t>EDUCATION TRAINING OPEN COURSEWARE PPT</a:t>
            </a:r>
          </a:p>
        </p:txBody>
      </p:sp>
      <p:sp>
        <p:nvSpPr>
          <p:cNvPr id="16" name="圆角矩形 331"/>
          <p:cNvSpPr/>
          <p:nvPr/>
        </p:nvSpPr>
        <p:spPr>
          <a:xfrm>
            <a:off x="8816304" y="6121255"/>
            <a:ext cx="2332364" cy="4800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651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3200">
              <a:latin typeface="Source Han Sans SC"/>
              <a:cs typeface="+mn-ea"/>
              <a:sym typeface="Source Han Sans SC"/>
            </a:endParaRPr>
          </a:p>
        </p:txBody>
      </p:sp>
      <p:sp>
        <p:nvSpPr>
          <p:cNvPr id="17" name="TextBox 332"/>
          <p:cNvSpPr txBox="1"/>
          <p:nvPr/>
        </p:nvSpPr>
        <p:spPr>
          <a:xfrm>
            <a:off x="9451224" y="6178302"/>
            <a:ext cx="1357029" cy="410074"/>
          </a:xfrm>
          <a:prstGeom prst="rect">
            <a:avLst/>
          </a:prstGeom>
          <a:noFill/>
        </p:spPr>
        <p:txBody>
          <a:bodyPr wrap="none" lIns="121884" tIns="60941" rIns="121884" bIns="60941" rtlCol="0">
            <a:spAutoFit/>
          </a:bodyPr>
          <a:lstStyle/>
          <a:p>
            <a:pPr lvl="0" algn="r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  <a:cs typeface="+mn-ea"/>
                <a:sym typeface="Source Han Sans SC"/>
              </a:rPr>
              <a:t>姓名：</a:t>
            </a:r>
            <a:r>
              <a: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  <a:cs typeface="+mn-ea"/>
                <a:sym typeface="Source Han Sans SC"/>
              </a:rPr>
              <a:t>XXX</a:t>
            </a:r>
            <a:endParaRPr lang="zh-CN" altLang="en-US" sz="1865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/>
              <a:cs typeface="+mn-ea"/>
              <a:sym typeface="Source Han Sans SC"/>
            </a:endParaRPr>
          </a:p>
        </p:txBody>
      </p:sp>
      <p:grpSp>
        <p:nvGrpSpPr>
          <p:cNvPr id="18" name="Group 91"/>
          <p:cNvGrpSpPr/>
          <p:nvPr/>
        </p:nvGrpSpPr>
        <p:grpSpPr bwMode="auto">
          <a:xfrm>
            <a:off x="8816304" y="6121255"/>
            <a:ext cx="434101" cy="767467"/>
            <a:chOff x="936" y="1480"/>
            <a:chExt cx="1589" cy="2810"/>
          </a:xfrm>
        </p:grpSpPr>
        <p:grpSp>
          <p:nvGrpSpPr>
            <p:cNvPr id="19" name="组合 33"/>
            <p:cNvGrpSpPr/>
            <p:nvPr/>
          </p:nvGrpSpPr>
          <p:grpSpPr bwMode="auto">
            <a:xfrm>
              <a:off x="985" y="1583"/>
              <a:ext cx="1441" cy="2707"/>
              <a:chOff x="1754168" y="3653262"/>
              <a:chExt cx="1857599" cy="349543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r">
                  <a:defRPr/>
                </a:pPr>
                <a:endParaRPr lang="zh-CN" altLang="en-US" sz="4000" dirty="0"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r">
                  <a:defRPr/>
                </a:pPr>
                <a:endParaRPr lang="zh-CN" altLang="en-US" sz="4000" dirty="0">
                  <a:solidFill>
                    <a:srgbClr val="0087CF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245590" y="4093186"/>
                <a:ext cx="871682" cy="305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endParaRPr lang="zh-CN" altLang="zh-CN" sz="3600" b="1">
                  <a:solidFill>
                    <a:srgbClr val="CA0098"/>
                  </a:solidFill>
                  <a:latin typeface="Source Han Sans SC"/>
                  <a:ea typeface="+mn-ea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20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solidFill>
                    <a:prstClr val="white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2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solidFill>
                    <a:prstClr val="white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3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solidFill>
                    <a:prstClr val="white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</p:grpSp>
      </p:grpSp>
      <p:pic>
        <p:nvPicPr>
          <p:cNvPr id="4" name="悠扬婉转充满希望的钢琴节奏背景乐_1分38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2975" y="635473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14896 -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5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0" grpId="0"/>
      <p:bldP spid="16" grpId="0" bldLvl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  <p:sp>
        <p:nvSpPr>
          <p:cNvPr id="9" name="弧形 10"/>
          <p:cNvSpPr/>
          <p:nvPr/>
        </p:nvSpPr>
        <p:spPr>
          <a:xfrm flipH="1">
            <a:off x="1366569" y="2260063"/>
            <a:ext cx="3679943" cy="3681077"/>
          </a:xfrm>
          <a:prstGeom prst="arc">
            <a:avLst>
              <a:gd name="adj1" fmla="val 16200000"/>
              <a:gd name="adj2" fmla="val 16115733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弧形 11"/>
          <p:cNvSpPr/>
          <p:nvPr/>
        </p:nvSpPr>
        <p:spPr>
          <a:xfrm flipH="1">
            <a:off x="1782125" y="2685385"/>
            <a:ext cx="2829565" cy="2830436"/>
          </a:xfrm>
          <a:prstGeom prst="arc">
            <a:avLst>
              <a:gd name="adj1" fmla="val 16200000"/>
              <a:gd name="adj2" fmla="val 16141882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弧形 12"/>
          <p:cNvSpPr/>
          <p:nvPr/>
        </p:nvSpPr>
        <p:spPr>
          <a:xfrm flipH="1">
            <a:off x="1356936" y="2260063"/>
            <a:ext cx="3679943" cy="3681077"/>
          </a:xfrm>
          <a:prstGeom prst="arc">
            <a:avLst>
              <a:gd name="adj1" fmla="val 16200000"/>
              <a:gd name="adj2" fmla="val 9400271"/>
            </a:avLst>
          </a:prstGeom>
          <a:ln w="276225" cap="rnd">
            <a:solidFill>
              <a:srgbClr val="11466E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弧形 13"/>
          <p:cNvSpPr/>
          <p:nvPr/>
        </p:nvSpPr>
        <p:spPr>
          <a:xfrm flipH="1">
            <a:off x="1864040" y="2685385"/>
            <a:ext cx="2829565" cy="2830436"/>
          </a:xfrm>
          <a:prstGeom prst="arc">
            <a:avLst>
              <a:gd name="adj1" fmla="val 16200000"/>
              <a:gd name="adj2" fmla="val 5418629"/>
            </a:avLst>
          </a:prstGeom>
          <a:ln w="276225" cap="rnd">
            <a:solidFill>
              <a:srgbClr val="8C5568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弧形 14"/>
          <p:cNvSpPr/>
          <p:nvPr/>
        </p:nvSpPr>
        <p:spPr>
          <a:xfrm flipH="1">
            <a:off x="2210772" y="3114166"/>
            <a:ext cx="1972270" cy="1972875"/>
          </a:xfrm>
          <a:prstGeom prst="arc">
            <a:avLst>
              <a:gd name="adj1" fmla="val 16200000"/>
              <a:gd name="adj2" fmla="val 16147260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弧形 15"/>
          <p:cNvSpPr/>
          <p:nvPr/>
        </p:nvSpPr>
        <p:spPr>
          <a:xfrm flipH="1">
            <a:off x="2337772" y="3241166"/>
            <a:ext cx="1972270" cy="1972875"/>
          </a:xfrm>
          <a:prstGeom prst="arc">
            <a:avLst>
              <a:gd name="adj1" fmla="val 16200000"/>
              <a:gd name="adj2" fmla="val 20963023"/>
            </a:avLst>
          </a:prstGeom>
          <a:ln w="276225" cap="rnd">
            <a:solidFill>
              <a:srgbClr val="11466E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5" name="直接连接符 16"/>
          <p:cNvCxnSpPr/>
          <p:nvPr/>
        </p:nvCxnSpPr>
        <p:spPr>
          <a:xfrm>
            <a:off x="3375731" y="2260063"/>
            <a:ext cx="3537239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24"/>
          <p:cNvCxnSpPr/>
          <p:nvPr/>
        </p:nvCxnSpPr>
        <p:spPr>
          <a:xfrm>
            <a:off x="3375734" y="2689781"/>
            <a:ext cx="320177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25"/>
          <p:cNvCxnSpPr/>
          <p:nvPr/>
        </p:nvCxnSpPr>
        <p:spPr>
          <a:xfrm>
            <a:off x="6577511" y="2689782"/>
            <a:ext cx="0" cy="106519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26"/>
          <p:cNvCxnSpPr/>
          <p:nvPr/>
        </p:nvCxnSpPr>
        <p:spPr>
          <a:xfrm flipH="1">
            <a:off x="6577515" y="3754978"/>
            <a:ext cx="335454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8"/>
          <p:cNvCxnSpPr/>
          <p:nvPr/>
        </p:nvCxnSpPr>
        <p:spPr>
          <a:xfrm>
            <a:off x="3375731" y="3113852"/>
            <a:ext cx="2584876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29"/>
          <p:cNvCxnSpPr/>
          <p:nvPr/>
        </p:nvCxnSpPr>
        <p:spPr>
          <a:xfrm>
            <a:off x="5960605" y="3113852"/>
            <a:ext cx="0" cy="216052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0"/>
          <p:cNvCxnSpPr/>
          <p:nvPr/>
        </p:nvCxnSpPr>
        <p:spPr>
          <a:xfrm flipH="1">
            <a:off x="5960610" y="5274381"/>
            <a:ext cx="925864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7"/>
          <p:cNvSpPr>
            <a:spLocks noEditPoints="1"/>
          </p:cNvSpPr>
          <p:nvPr/>
        </p:nvSpPr>
        <p:spPr bwMode="auto">
          <a:xfrm flipH="1">
            <a:off x="2874006" y="3614549"/>
            <a:ext cx="808889" cy="865621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rgbClr val="8C55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1388" tIns="45694" rIns="91388" bIns="4569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3" name="TextBox 49"/>
          <p:cNvSpPr txBox="1"/>
          <p:nvPr/>
        </p:nvSpPr>
        <p:spPr>
          <a:xfrm>
            <a:off x="7071643" y="2058048"/>
            <a:ext cx="1415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点击添加文本</a:t>
            </a:r>
          </a:p>
        </p:txBody>
      </p:sp>
      <p:sp>
        <p:nvSpPr>
          <p:cNvPr id="24" name="TextBox 58"/>
          <p:cNvSpPr txBox="1"/>
          <p:nvPr/>
        </p:nvSpPr>
        <p:spPr>
          <a:xfrm>
            <a:off x="7071644" y="2348800"/>
            <a:ext cx="3288118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TextBox 59"/>
          <p:cNvSpPr txBox="1"/>
          <p:nvPr/>
        </p:nvSpPr>
        <p:spPr>
          <a:xfrm>
            <a:off x="7071643" y="3516518"/>
            <a:ext cx="1415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点击添加文本</a:t>
            </a:r>
          </a:p>
        </p:txBody>
      </p:sp>
      <p:sp>
        <p:nvSpPr>
          <p:cNvPr id="26" name="TextBox 60"/>
          <p:cNvSpPr txBox="1"/>
          <p:nvPr/>
        </p:nvSpPr>
        <p:spPr>
          <a:xfrm>
            <a:off x="7071644" y="3788961"/>
            <a:ext cx="3288118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TextBox 61"/>
          <p:cNvSpPr txBox="1"/>
          <p:nvPr/>
        </p:nvSpPr>
        <p:spPr>
          <a:xfrm>
            <a:off x="7071643" y="4967628"/>
            <a:ext cx="1415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点击添加文本</a:t>
            </a:r>
          </a:p>
        </p:txBody>
      </p:sp>
      <p:sp>
        <p:nvSpPr>
          <p:cNvPr id="28" name="TextBox 62"/>
          <p:cNvSpPr txBox="1"/>
          <p:nvPr/>
        </p:nvSpPr>
        <p:spPr>
          <a:xfrm>
            <a:off x="7071644" y="5229120"/>
            <a:ext cx="3288118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6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6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6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6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6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6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6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6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6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6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6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2" grpId="0" bldLvl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2211954"/>
          <p:cNvPicPr>
            <a:picLocks noChangeAspect="1"/>
          </p:cNvPicPr>
          <p:nvPr/>
        </p:nvPicPr>
        <p:blipFill>
          <a:blip r:embed="rId3"/>
          <a:srcRect l="9019" t="15927" r="9847" b="16659"/>
          <a:stretch>
            <a:fillRect/>
          </a:stretch>
        </p:blipFill>
        <p:spPr>
          <a:xfrm>
            <a:off x="1098550" y="1092200"/>
            <a:ext cx="9893300" cy="46228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3739118" y="3871066"/>
            <a:ext cx="4680577" cy="0"/>
          </a:xfrm>
          <a:prstGeom prst="line">
            <a:avLst/>
          </a:prstGeom>
          <a:ln w="28575">
            <a:solidFill>
              <a:srgbClr val="0F507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613290" y="2937412"/>
            <a:ext cx="5803655" cy="9321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5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请输入您的标题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8273" y="3888583"/>
            <a:ext cx="5362265" cy="9049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ource Han Sans SC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25724" y="410684"/>
            <a:ext cx="2172781" cy="2172781"/>
            <a:chOff x="4179570" y="1588770"/>
            <a:chExt cx="2735580" cy="2735580"/>
          </a:xfrm>
        </p:grpSpPr>
        <p:sp>
          <p:nvSpPr>
            <p:cNvPr id="8" name="椭圆 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</p:grpSp>
      <p:sp>
        <p:nvSpPr>
          <p:cNvPr id="10" name="文本框 18"/>
          <p:cNvSpPr txBox="1"/>
          <p:nvPr/>
        </p:nvSpPr>
        <p:spPr>
          <a:xfrm>
            <a:off x="5031105" y="955675"/>
            <a:ext cx="1962150" cy="1083945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03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739118" y="3858948"/>
            <a:ext cx="4680577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7172745" y="1838009"/>
            <a:ext cx="1876360" cy="2172661"/>
            <a:chOff x="7147345" y="1981244"/>
            <a:chExt cx="1876360" cy="2172661"/>
          </a:xfrm>
        </p:grpSpPr>
        <p:sp>
          <p:nvSpPr>
            <p:cNvPr id="53" name="任意多边形: 形状 35"/>
            <p:cNvSpPr/>
            <p:nvPr/>
          </p:nvSpPr>
          <p:spPr>
            <a:xfrm>
              <a:off x="7147345" y="1981244"/>
              <a:ext cx="1876360" cy="2172661"/>
            </a:xfrm>
            <a:custGeom>
              <a:avLst/>
              <a:gdLst>
                <a:gd name="connsiteX0" fmla="*/ 938180 w 1876360"/>
                <a:gd name="connsiteY0" fmla="*/ 0 h 2172661"/>
                <a:gd name="connsiteX1" fmla="*/ 1876360 w 1876360"/>
                <a:gd name="connsiteY1" fmla="*/ 938167 h 2172661"/>
                <a:gd name="connsiteX2" fmla="*/ 1119388 w 1876360"/>
                <a:gd name="connsiteY2" fmla="*/ 1858832 h 2172661"/>
                <a:gd name="connsiteX3" fmla="*/ 1101927 w 1876360"/>
                <a:gd name="connsiteY3" fmla="*/ 1889108 h 2172661"/>
                <a:gd name="connsiteX4" fmla="*/ 938180 w 1876360"/>
                <a:gd name="connsiteY4" fmla="*/ 2172661 h 2172661"/>
                <a:gd name="connsiteX5" fmla="*/ 774433 w 1876360"/>
                <a:gd name="connsiteY5" fmla="*/ 1889108 h 2172661"/>
                <a:gd name="connsiteX6" fmla="*/ 756972 w 1876360"/>
                <a:gd name="connsiteY6" fmla="*/ 1858832 h 2172661"/>
                <a:gd name="connsiteX7" fmla="*/ 0 w 1876360"/>
                <a:gd name="connsiteY7" fmla="*/ 938167 h 2172661"/>
                <a:gd name="connsiteX8" fmla="*/ 938180 w 1876360"/>
                <a:gd name="connsiteY8" fmla="*/ 0 h 217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6360" h="2172661">
                  <a:moveTo>
                    <a:pt x="938180" y="0"/>
                  </a:moveTo>
                  <a:cubicBezTo>
                    <a:pt x="1456351" y="0"/>
                    <a:pt x="1876360" y="420048"/>
                    <a:pt x="1876360" y="938167"/>
                  </a:cubicBezTo>
                  <a:cubicBezTo>
                    <a:pt x="1876360" y="1394325"/>
                    <a:pt x="1550777" y="1774340"/>
                    <a:pt x="1119388" y="1858832"/>
                  </a:cubicBezTo>
                  <a:lnTo>
                    <a:pt x="1101927" y="1889108"/>
                  </a:lnTo>
                  <a:lnTo>
                    <a:pt x="938180" y="2172661"/>
                  </a:lnTo>
                  <a:cubicBezTo>
                    <a:pt x="938180" y="2172661"/>
                    <a:pt x="774433" y="1889108"/>
                    <a:pt x="774433" y="1889108"/>
                  </a:cubicBezTo>
                  <a:lnTo>
                    <a:pt x="756972" y="1858832"/>
                  </a:lnTo>
                  <a:cubicBezTo>
                    <a:pt x="325583" y="1774340"/>
                    <a:pt x="0" y="1394325"/>
                    <a:pt x="0" y="938167"/>
                  </a:cubicBezTo>
                  <a:cubicBezTo>
                    <a:pt x="0" y="420048"/>
                    <a:pt x="420010" y="0"/>
                    <a:pt x="938180" y="0"/>
                  </a:cubicBezTo>
                  <a:close/>
                </a:path>
              </a:pathLst>
            </a:custGeom>
            <a:solidFill>
              <a:srgbClr val="1146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4" name="任意多边形 22"/>
            <p:cNvSpPr/>
            <p:nvPr/>
          </p:nvSpPr>
          <p:spPr>
            <a:xfrm>
              <a:off x="7818490" y="2619700"/>
              <a:ext cx="534070" cy="605469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83185" y="1838009"/>
            <a:ext cx="1876360" cy="2172661"/>
            <a:chOff x="5157785" y="1981244"/>
            <a:chExt cx="1876360" cy="2172661"/>
          </a:xfrm>
        </p:grpSpPr>
        <p:sp>
          <p:nvSpPr>
            <p:cNvPr id="56" name="任意多边形: 形状 38"/>
            <p:cNvSpPr/>
            <p:nvPr/>
          </p:nvSpPr>
          <p:spPr>
            <a:xfrm>
              <a:off x="5157785" y="1981244"/>
              <a:ext cx="1876360" cy="2172661"/>
            </a:xfrm>
            <a:custGeom>
              <a:avLst/>
              <a:gdLst>
                <a:gd name="connsiteX0" fmla="*/ 938180 w 1876360"/>
                <a:gd name="connsiteY0" fmla="*/ 0 h 2172661"/>
                <a:gd name="connsiteX1" fmla="*/ 1876360 w 1876360"/>
                <a:gd name="connsiteY1" fmla="*/ 938167 h 2172661"/>
                <a:gd name="connsiteX2" fmla="*/ 1119388 w 1876360"/>
                <a:gd name="connsiteY2" fmla="*/ 1858832 h 2172661"/>
                <a:gd name="connsiteX3" fmla="*/ 1101927 w 1876360"/>
                <a:gd name="connsiteY3" fmla="*/ 1889108 h 2172661"/>
                <a:gd name="connsiteX4" fmla="*/ 938180 w 1876360"/>
                <a:gd name="connsiteY4" fmla="*/ 2172661 h 2172661"/>
                <a:gd name="connsiteX5" fmla="*/ 774433 w 1876360"/>
                <a:gd name="connsiteY5" fmla="*/ 1889108 h 2172661"/>
                <a:gd name="connsiteX6" fmla="*/ 756972 w 1876360"/>
                <a:gd name="connsiteY6" fmla="*/ 1858832 h 2172661"/>
                <a:gd name="connsiteX7" fmla="*/ 0 w 1876360"/>
                <a:gd name="connsiteY7" fmla="*/ 938167 h 2172661"/>
                <a:gd name="connsiteX8" fmla="*/ 938180 w 1876360"/>
                <a:gd name="connsiteY8" fmla="*/ 0 h 217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6360" h="2172661">
                  <a:moveTo>
                    <a:pt x="938180" y="0"/>
                  </a:moveTo>
                  <a:cubicBezTo>
                    <a:pt x="1456351" y="0"/>
                    <a:pt x="1876360" y="420048"/>
                    <a:pt x="1876360" y="938167"/>
                  </a:cubicBezTo>
                  <a:cubicBezTo>
                    <a:pt x="1876360" y="1394325"/>
                    <a:pt x="1550777" y="1774340"/>
                    <a:pt x="1119388" y="1858832"/>
                  </a:cubicBezTo>
                  <a:lnTo>
                    <a:pt x="1101927" y="1889108"/>
                  </a:lnTo>
                  <a:lnTo>
                    <a:pt x="938180" y="2172661"/>
                  </a:lnTo>
                  <a:cubicBezTo>
                    <a:pt x="938180" y="2172661"/>
                    <a:pt x="774433" y="1889108"/>
                    <a:pt x="774433" y="1889108"/>
                  </a:cubicBezTo>
                  <a:lnTo>
                    <a:pt x="756972" y="1858832"/>
                  </a:lnTo>
                  <a:cubicBezTo>
                    <a:pt x="325583" y="1774340"/>
                    <a:pt x="0" y="1394325"/>
                    <a:pt x="0" y="938167"/>
                  </a:cubicBezTo>
                  <a:cubicBezTo>
                    <a:pt x="0" y="420048"/>
                    <a:pt x="420010" y="0"/>
                    <a:pt x="938180" y="0"/>
                  </a:cubicBezTo>
                  <a:close/>
                </a:path>
              </a:pathLst>
            </a:custGeom>
            <a:solidFill>
              <a:srgbClr val="8C556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7" name="任意多边形 20" title="VjXCYMdSxNjenET"/>
            <p:cNvSpPr/>
            <p:nvPr/>
          </p:nvSpPr>
          <p:spPr>
            <a:xfrm>
              <a:off x="5842598" y="2619915"/>
              <a:ext cx="506734" cy="605038"/>
            </a:xfrm>
            <a:custGeom>
              <a:avLst/>
              <a:gdLst>
                <a:gd name="connsiteX0" fmla="*/ 206816 w 281869"/>
                <a:gd name="connsiteY0" fmla="*/ 79120 h 336550"/>
                <a:gd name="connsiteX1" fmla="*/ 201524 w 281869"/>
                <a:gd name="connsiteY1" fmla="*/ 85782 h 336550"/>
                <a:gd name="connsiteX2" fmla="*/ 201524 w 281869"/>
                <a:gd name="connsiteY2" fmla="*/ 92444 h 336550"/>
                <a:gd name="connsiteX3" fmla="*/ 205493 w 281869"/>
                <a:gd name="connsiteY3" fmla="*/ 96441 h 336550"/>
                <a:gd name="connsiteX4" fmla="*/ 198878 w 281869"/>
                <a:gd name="connsiteY4" fmla="*/ 133748 h 336550"/>
                <a:gd name="connsiteX5" fmla="*/ 198878 w 281869"/>
                <a:gd name="connsiteY5" fmla="*/ 137745 h 336550"/>
                <a:gd name="connsiteX6" fmla="*/ 206816 w 281869"/>
                <a:gd name="connsiteY6" fmla="*/ 149736 h 336550"/>
                <a:gd name="connsiteX7" fmla="*/ 213430 w 281869"/>
                <a:gd name="connsiteY7" fmla="*/ 149736 h 336550"/>
                <a:gd name="connsiteX8" fmla="*/ 221368 w 281869"/>
                <a:gd name="connsiteY8" fmla="*/ 137745 h 336550"/>
                <a:gd name="connsiteX9" fmla="*/ 221368 w 281869"/>
                <a:gd name="connsiteY9" fmla="*/ 133748 h 336550"/>
                <a:gd name="connsiteX10" fmla="*/ 214753 w 281869"/>
                <a:gd name="connsiteY10" fmla="*/ 96441 h 336550"/>
                <a:gd name="connsiteX11" fmla="*/ 220045 w 281869"/>
                <a:gd name="connsiteY11" fmla="*/ 92444 h 336550"/>
                <a:gd name="connsiteX12" fmla="*/ 220045 w 281869"/>
                <a:gd name="connsiteY12" fmla="*/ 85782 h 336550"/>
                <a:gd name="connsiteX13" fmla="*/ 213430 w 281869"/>
                <a:gd name="connsiteY13" fmla="*/ 79120 h 336550"/>
                <a:gd name="connsiteX14" fmla="*/ 206816 w 281869"/>
                <a:gd name="connsiteY14" fmla="*/ 79120 h 336550"/>
                <a:gd name="connsiteX15" fmla="*/ 68439 w 281869"/>
                <a:gd name="connsiteY15" fmla="*/ 79120 h 336550"/>
                <a:gd name="connsiteX16" fmla="*/ 61824 w 281869"/>
                <a:gd name="connsiteY16" fmla="*/ 85782 h 336550"/>
                <a:gd name="connsiteX17" fmla="*/ 61824 w 281869"/>
                <a:gd name="connsiteY17" fmla="*/ 92444 h 336550"/>
                <a:gd name="connsiteX18" fmla="*/ 67116 w 281869"/>
                <a:gd name="connsiteY18" fmla="*/ 96441 h 336550"/>
                <a:gd name="connsiteX19" fmla="*/ 60501 w 281869"/>
                <a:gd name="connsiteY19" fmla="*/ 133748 h 336550"/>
                <a:gd name="connsiteX20" fmla="*/ 60501 w 281869"/>
                <a:gd name="connsiteY20" fmla="*/ 137745 h 336550"/>
                <a:gd name="connsiteX21" fmla="*/ 68439 w 281869"/>
                <a:gd name="connsiteY21" fmla="*/ 149736 h 336550"/>
                <a:gd name="connsiteX22" fmla="*/ 75053 w 281869"/>
                <a:gd name="connsiteY22" fmla="*/ 149736 h 336550"/>
                <a:gd name="connsiteX23" fmla="*/ 82991 w 281869"/>
                <a:gd name="connsiteY23" fmla="*/ 137745 h 336550"/>
                <a:gd name="connsiteX24" fmla="*/ 82991 w 281869"/>
                <a:gd name="connsiteY24" fmla="*/ 133748 h 336550"/>
                <a:gd name="connsiteX25" fmla="*/ 76376 w 281869"/>
                <a:gd name="connsiteY25" fmla="*/ 96441 h 336550"/>
                <a:gd name="connsiteX26" fmla="*/ 80345 w 281869"/>
                <a:gd name="connsiteY26" fmla="*/ 92444 h 336550"/>
                <a:gd name="connsiteX27" fmla="*/ 80345 w 281869"/>
                <a:gd name="connsiteY27" fmla="*/ 85782 h 336550"/>
                <a:gd name="connsiteX28" fmla="*/ 75053 w 281869"/>
                <a:gd name="connsiteY28" fmla="*/ 79120 h 336550"/>
                <a:gd name="connsiteX29" fmla="*/ 68439 w 281869"/>
                <a:gd name="connsiteY29" fmla="*/ 79120 h 336550"/>
                <a:gd name="connsiteX30" fmla="*/ 21218 w 281869"/>
                <a:gd name="connsiteY30" fmla="*/ 69850 h 336550"/>
                <a:gd name="connsiteX31" fmla="*/ 121201 w 281869"/>
                <a:gd name="connsiteY31" fmla="*/ 69850 h 336550"/>
                <a:gd name="connsiteX32" fmla="*/ 135672 w 281869"/>
                <a:gd name="connsiteY32" fmla="*/ 83053 h 336550"/>
                <a:gd name="connsiteX33" fmla="*/ 140934 w 281869"/>
                <a:gd name="connsiteY33" fmla="*/ 113420 h 336550"/>
                <a:gd name="connsiteX34" fmla="*/ 146197 w 281869"/>
                <a:gd name="connsiteY34" fmla="*/ 83053 h 336550"/>
                <a:gd name="connsiteX35" fmla="*/ 160668 w 281869"/>
                <a:gd name="connsiteY35" fmla="*/ 69850 h 336550"/>
                <a:gd name="connsiteX36" fmla="*/ 260651 w 281869"/>
                <a:gd name="connsiteY36" fmla="*/ 69850 h 336550"/>
                <a:gd name="connsiteX37" fmla="*/ 275123 w 281869"/>
                <a:gd name="connsiteY37" fmla="*/ 83053 h 336550"/>
                <a:gd name="connsiteX38" fmla="*/ 281700 w 281869"/>
                <a:gd name="connsiteY38" fmla="*/ 196599 h 336550"/>
                <a:gd name="connsiteX39" fmla="*/ 269860 w 281869"/>
                <a:gd name="connsiteY39" fmla="*/ 211122 h 336550"/>
                <a:gd name="connsiteX40" fmla="*/ 254073 w 281869"/>
                <a:gd name="connsiteY40" fmla="*/ 199239 h 336550"/>
                <a:gd name="connsiteX41" fmla="*/ 250127 w 281869"/>
                <a:gd name="connsiteY41" fmla="*/ 125303 h 336550"/>
                <a:gd name="connsiteX42" fmla="*/ 248811 w 281869"/>
                <a:gd name="connsiteY42" fmla="*/ 319386 h 336550"/>
                <a:gd name="connsiteX43" fmla="*/ 231709 w 281869"/>
                <a:gd name="connsiteY43" fmla="*/ 336550 h 336550"/>
                <a:gd name="connsiteX44" fmla="*/ 215922 w 281869"/>
                <a:gd name="connsiteY44" fmla="*/ 319386 h 336550"/>
                <a:gd name="connsiteX45" fmla="*/ 215922 w 281869"/>
                <a:gd name="connsiteY45" fmla="*/ 213762 h 336550"/>
                <a:gd name="connsiteX46" fmla="*/ 210660 w 281869"/>
                <a:gd name="connsiteY46" fmla="*/ 208481 h 336550"/>
                <a:gd name="connsiteX47" fmla="*/ 204082 w 281869"/>
                <a:gd name="connsiteY47" fmla="*/ 213762 h 336550"/>
                <a:gd name="connsiteX48" fmla="*/ 204082 w 281869"/>
                <a:gd name="connsiteY48" fmla="*/ 319386 h 336550"/>
                <a:gd name="connsiteX49" fmla="*/ 186979 w 281869"/>
                <a:gd name="connsiteY49" fmla="*/ 336550 h 336550"/>
                <a:gd name="connsiteX50" fmla="*/ 171193 w 281869"/>
                <a:gd name="connsiteY50" fmla="*/ 319386 h 336550"/>
                <a:gd name="connsiteX51" fmla="*/ 171193 w 281869"/>
                <a:gd name="connsiteY51" fmla="*/ 121342 h 336550"/>
                <a:gd name="connsiteX52" fmla="*/ 155406 w 281869"/>
                <a:gd name="connsiteY52" fmla="*/ 199239 h 336550"/>
                <a:gd name="connsiteX53" fmla="*/ 140934 w 281869"/>
                <a:gd name="connsiteY53" fmla="*/ 211122 h 336550"/>
                <a:gd name="connsiteX54" fmla="*/ 126463 w 281869"/>
                <a:gd name="connsiteY54" fmla="*/ 199239 h 336550"/>
                <a:gd name="connsiteX55" fmla="*/ 110676 w 281869"/>
                <a:gd name="connsiteY55" fmla="*/ 125303 h 336550"/>
                <a:gd name="connsiteX56" fmla="*/ 110676 w 281869"/>
                <a:gd name="connsiteY56" fmla="*/ 319386 h 336550"/>
                <a:gd name="connsiteX57" fmla="*/ 93574 w 281869"/>
                <a:gd name="connsiteY57" fmla="*/ 336550 h 336550"/>
                <a:gd name="connsiteX58" fmla="*/ 77787 w 281869"/>
                <a:gd name="connsiteY58" fmla="*/ 319386 h 336550"/>
                <a:gd name="connsiteX59" fmla="*/ 77787 w 281869"/>
                <a:gd name="connsiteY59" fmla="*/ 213762 h 336550"/>
                <a:gd name="connsiteX60" fmla="*/ 71209 w 281869"/>
                <a:gd name="connsiteY60" fmla="*/ 208481 h 336550"/>
                <a:gd name="connsiteX61" fmla="*/ 65947 w 281869"/>
                <a:gd name="connsiteY61" fmla="*/ 213762 h 336550"/>
                <a:gd name="connsiteX62" fmla="*/ 65947 w 281869"/>
                <a:gd name="connsiteY62" fmla="*/ 319386 h 336550"/>
                <a:gd name="connsiteX63" fmla="*/ 48845 w 281869"/>
                <a:gd name="connsiteY63" fmla="*/ 336550 h 336550"/>
                <a:gd name="connsiteX64" fmla="*/ 33058 w 281869"/>
                <a:gd name="connsiteY64" fmla="*/ 319386 h 336550"/>
                <a:gd name="connsiteX65" fmla="*/ 33058 w 281869"/>
                <a:gd name="connsiteY65" fmla="*/ 121342 h 336550"/>
                <a:gd name="connsiteX66" fmla="*/ 27796 w 281869"/>
                <a:gd name="connsiteY66" fmla="*/ 199239 h 336550"/>
                <a:gd name="connsiteX67" fmla="*/ 12009 w 281869"/>
                <a:gd name="connsiteY67" fmla="*/ 211122 h 336550"/>
                <a:gd name="connsiteX68" fmla="*/ 169 w 281869"/>
                <a:gd name="connsiteY68" fmla="*/ 196599 h 336550"/>
                <a:gd name="connsiteX69" fmla="*/ 6746 w 281869"/>
                <a:gd name="connsiteY69" fmla="*/ 83053 h 336550"/>
                <a:gd name="connsiteX70" fmla="*/ 21218 w 281869"/>
                <a:gd name="connsiteY70" fmla="*/ 69850 h 336550"/>
                <a:gd name="connsiteX71" fmla="*/ 210785 w 281869"/>
                <a:gd name="connsiteY71" fmla="*/ 0 h 336550"/>
                <a:gd name="connsiteX72" fmla="*/ 241742 w 281869"/>
                <a:gd name="connsiteY72" fmla="*/ 30163 h 336550"/>
                <a:gd name="connsiteX73" fmla="*/ 210785 w 281869"/>
                <a:gd name="connsiteY73" fmla="*/ 60326 h 336550"/>
                <a:gd name="connsiteX74" fmla="*/ 179828 w 281869"/>
                <a:gd name="connsiteY74" fmla="*/ 30163 h 336550"/>
                <a:gd name="connsiteX75" fmla="*/ 210785 w 281869"/>
                <a:gd name="connsiteY75" fmla="*/ 0 h 336550"/>
                <a:gd name="connsiteX76" fmla="*/ 71085 w 281869"/>
                <a:gd name="connsiteY76" fmla="*/ 0 h 336550"/>
                <a:gd name="connsiteX77" fmla="*/ 102042 w 281869"/>
                <a:gd name="connsiteY77" fmla="*/ 30163 h 336550"/>
                <a:gd name="connsiteX78" fmla="*/ 71085 w 281869"/>
                <a:gd name="connsiteY78" fmla="*/ 60326 h 336550"/>
                <a:gd name="connsiteX79" fmla="*/ 40128 w 281869"/>
                <a:gd name="connsiteY79" fmla="*/ 30163 h 336550"/>
                <a:gd name="connsiteX80" fmla="*/ 71085 w 281869"/>
                <a:gd name="connsiteY8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81869" h="336550">
                  <a:moveTo>
                    <a:pt x="206816" y="79120"/>
                  </a:moveTo>
                  <a:cubicBezTo>
                    <a:pt x="206816" y="79120"/>
                    <a:pt x="206816" y="79120"/>
                    <a:pt x="201524" y="85782"/>
                  </a:cubicBezTo>
                  <a:cubicBezTo>
                    <a:pt x="198878" y="88447"/>
                    <a:pt x="198878" y="89779"/>
                    <a:pt x="201524" y="92444"/>
                  </a:cubicBezTo>
                  <a:cubicBezTo>
                    <a:pt x="201524" y="92444"/>
                    <a:pt x="201524" y="92444"/>
                    <a:pt x="205493" y="96441"/>
                  </a:cubicBezTo>
                  <a:cubicBezTo>
                    <a:pt x="205493" y="96441"/>
                    <a:pt x="205493" y="96441"/>
                    <a:pt x="198878" y="133748"/>
                  </a:cubicBezTo>
                  <a:cubicBezTo>
                    <a:pt x="198878" y="135080"/>
                    <a:pt x="198878" y="136413"/>
                    <a:pt x="198878" y="137745"/>
                  </a:cubicBezTo>
                  <a:cubicBezTo>
                    <a:pt x="198878" y="137745"/>
                    <a:pt x="198878" y="137745"/>
                    <a:pt x="206816" y="149736"/>
                  </a:cubicBezTo>
                  <a:cubicBezTo>
                    <a:pt x="208139" y="152401"/>
                    <a:pt x="212107" y="152401"/>
                    <a:pt x="213430" y="149736"/>
                  </a:cubicBezTo>
                  <a:cubicBezTo>
                    <a:pt x="213430" y="149736"/>
                    <a:pt x="213430" y="149736"/>
                    <a:pt x="221368" y="137745"/>
                  </a:cubicBezTo>
                  <a:cubicBezTo>
                    <a:pt x="222691" y="136413"/>
                    <a:pt x="222691" y="135080"/>
                    <a:pt x="221368" y="133748"/>
                  </a:cubicBezTo>
                  <a:cubicBezTo>
                    <a:pt x="221368" y="133748"/>
                    <a:pt x="221368" y="133748"/>
                    <a:pt x="214753" y="96441"/>
                  </a:cubicBezTo>
                  <a:cubicBezTo>
                    <a:pt x="214753" y="96441"/>
                    <a:pt x="214753" y="96441"/>
                    <a:pt x="220045" y="92444"/>
                  </a:cubicBezTo>
                  <a:cubicBezTo>
                    <a:pt x="221368" y="89779"/>
                    <a:pt x="221368" y="88447"/>
                    <a:pt x="220045" y="85782"/>
                  </a:cubicBezTo>
                  <a:cubicBezTo>
                    <a:pt x="220045" y="85782"/>
                    <a:pt x="220045" y="85782"/>
                    <a:pt x="213430" y="79120"/>
                  </a:cubicBezTo>
                  <a:cubicBezTo>
                    <a:pt x="212107" y="77788"/>
                    <a:pt x="209462" y="77788"/>
                    <a:pt x="206816" y="79120"/>
                  </a:cubicBezTo>
                  <a:close/>
                  <a:moveTo>
                    <a:pt x="68439" y="79120"/>
                  </a:moveTo>
                  <a:cubicBezTo>
                    <a:pt x="68439" y="79120"/>
                    <a:pt x="68439" y="79120"/>
                    <a:pt x="61824" y="85782"/>
                  </a:cubicBezTo>
                  <a:cubicBezTo>
                    <a:pt x="60501" y="88447"/>
                    <a:pt x="60501" y="89779"/>
                    <a:pt x="61824" y="92444"/>
                  </a:cubicBezTo>
                  <a:cubicBezTo>
                    <a:pt x="61824" y="92444"/>
                    <a:pt x="61824" y="92444"/>
                    <a:pt x="67116" y="96441"/>
                  </a:cubicBezTo>
                  <a:cubicBezTo>
                    <a:pt x="67116" y="96441"/>
                    <a:pt x="67116" y="96441"/>
                    <a:pt x="60501" y="133748"/>
                  </a:cubicBezTo>
                  <a:cubicBezTo>
                    <a:pt x="59178" y="135080"/>
                    <a:pt x="59178" y="136413"/>
                    <a:pt x="60501" y="137745"/>
                  </a:cubicBezTo>
                  <a:cubicBezTo>
                    <a:pt x="60501" y="137745"/>
                    <a:pt x="60501" y="137745"/>
                    <a:pt x="68439" y="149736"/>
                  </a:cubicBezTo>
                  <a:cubicBezTo>
                    <a:pt x="69762" y="152401"/>
                    <a:pt x="73730" y="152401"/>
                    <a:pt x="75053" y="149736"/>
                  </a:cubicBezTo>
                  <a:cubicBezTo>
                    <a:pt x="75053" y="149736"/>
                    <a:pt x="75053" y="149736"/>
                    <a:pt x="82991" y="137745"/>
                  </a:cubicBezTo>
                  <a:cubicBezTo>
                    <a:pt x="82991" y="136413"/>
                    <a:pt x="82991" y="135080"/>
                    <a:pt x="82991" y="133748"/>
                  </a:cubicBezTo>
                  <a:cubicBezTo>
                    <a:pt x="82991" y="133748"/>
                    <a:pt x="82991" y="133748"/>
                    <a:pt x="76376" y="96441"/>
                  </a:cubicBezTo>
                  <a:cubicBezTo>
                    <a:pt x="76376" y="96441"/>
                    <a:pt x="76376" y="96441"/>
                    <a:pt x="80345" y="92444"/>
                  </a:cubicBezTo>
                  <a:cubicBezTo>
                    <a:pt x="82991" y="89779"/>
                    <a:pt x="82991" y="88447"/>
                    <a:pt x="80345" y="85782"/>
                  </a:cubicBezTo>
                  <a:cubicBezTo>
                    <a:pt x="80345" y="85782"/>
                    <a:pt x="80345" y="85782"/>
                    <a:pt x="75053" y="79120"/>
                  </a:cubicBezTo>
                  <a:cubicBezTo>
                    <a:pt x="72407" y="77788"/>
                    <a:pt x="69762" y="77788"/>
                    <a:pt x="68439" y="79120"/>
                  </a:cubicBezTo>
                  <a:close/>
                  <a:moveTo>
                    <a:pt x="21218" y="69850"/>
                  </a:moveTo>
                  <a:cubicBezTo>
                    <a:pt x="21218" y="69850"/>
                    <a:pt x="21218" y="69850"/>
                    <a:pt x="121201" y="69850"/>
                  </a:cubicBezTo>
                  <a:cubicBezTo>
                    <a:pt x="129094" y="69850"/>
                    <a:pt x="135672" y="76451"/>
                    <a:pt x="135672" y="83053"/>
                  </a:cubicBezTo>
                  <a:cubicBezTo>
                    <a:pt x="135672" y="83053"/>
                    <a:pt x="135672" y="83053"/>
                    <a:pt x="140934" y="113420"/>
                  </a:cubicBezTo>
                  <a:cubicBezTo>
                    <a:pt x="140934" y="113420"/>
                    <a:pt x="140934" y="113420"/>
                    <a:pt x="146197" y="83053"/>
                  </a:cubicBezTo>
                  <a:cubicBezTo>
                    <a:pt x="146197" y="76451"/>
                    <a:pt x="152775" y="69850"/>
                    <a:pt x="160668" y="69850"/>
                  </a:cubicBezTo>
                  <a:cubicBezTo>
                    <a:pt x="160668" y="69850"/>
                    <a:pt x="160668" y="69850"/>
                    <a:pt x="260651" y="69850"/>
                  </a:cubicBezTo>
                  <a:cubicBezTo>
                    <a:pt x="267229" y="69850"/>
                    <a:pt x="273807" y="76451"/>
                    <a:pt x="275123" y="83053"/>
                  </a:cubicBezTo>
                  <a:cubicBezTo>
                    <a:pt x="275123" y="83053"/>
                    <a:pt x="275123" y="83053"/>
                    <a:pt x="281700" y="196599"/>
                  </a:cubicBezTo>
                  <a:cubicBezTo>
                    <a:pt x="283016" y="204520"/>
                    <a:pt x="276438" y="211122"/>
                    <a:pt x="269860" y="211122"/>
                  </a:cubicBezTo>
                  <a:cubicBezTo>
                    <a:pt x="261967" y="212442"/>
                    <a:pt x="255389" y="205841"/>
                    <a:pt x="254073" y="199239"/>
                  </a:cubicBezTo>
                  <a:cubicBezTo>
                    <a:pt x="254073" y="199239"/>
                    <a:pt x="254073" y="199239"/>
                    <a:pt x="250127" y="125303"/>
                  </a:cubicBezTo>
                  <a:cubicBezTo>
                    <a:pt x="250127" y="125303"/>
                    <a:pt x="250127" y="125303"/>
                    <a:pt x="248811" y="319386"/>
                  </a:cubicBezTo>
                  <a:cubicBezTo>
                    <a:pt x="248811" y="329949"/>
                    <a:pt x="240918" y="336550"/>
                    <a:pt x="231709" y="336550"/>
                  </a:cubicBezTo>
                  <a:cubicBezTo>
                    <a:pt x="222500" y="336550"/>
                    <a:pt x="215922" y="328628"/>
                    <a:pt x="215922" y="319386"/>
                  </a:cubicBezTo>
                  <a:cubicBezTo>
                    <a:pt x="215922" y="319386"/>
                    <a:pt x="215922" y="319386"/>
                    <a:pt x="215922" y="213762"/>
                  </a:cubicBezTo>
                  <a:cubicBezTo>
                    <a:pt x="215922" y="211122"/>
                    <a:pt x="213291" y="208481"/>
                    <a:pt x="210660" y="208481"/>
                  </a:cubicBezTo>
                  <a:cubicBezTo>
                    <a:pt x="206713" y="208481"/>
                    <a:pt x="204082" y="211122"/>
                    <a:pt x="204082" y="213762"/>
                  </a:cubicBezTo>
                  <a:cubicBezTo>
                    <a:pt x="204082" y="213762"/>
                    <a:pt x="204082" y="213762"/>
                    <a:pt x="204082" y="319386"/>
                  </a:cubicBezTo>
                  <a:cubicBezTo>
                    <a:pt x="204082" y="329949"/>
                    <a:pt x="196188" y="336550"/>
                    <a:pt x="186979" y="336550"/>
                  </a:cubicBezTo>
                  <a:cubicBezTo>
                    <a:pt x="177770" y="336550"/>
                    <a:pt x="171193" y="328628"/>
                    <a:pt x="171193" y="319386"/>
                  </a:cubicBezTo>
                  <a:cubicBezTo>
                    <a:pt x="171193" y="319386"/>
                    <a:pt x="171193" y="319386"/>
                    <a:pt x="171193" y="121342"/>
                  </a:cubicBezTo>
                  <a:cubicBezTo>
                    <a:pt x="171193" y="121342"/>
                    <a:pt x="171193" y="121342"/>
                    <a:pt x="155406" y="199239"/>
                  </a:cubicBezTo>
                  <a:cubicBezTo>
                    <a:pt x="154090" y="205841"/>
                    <a:pt x="148828" y="212442"/>
                    <a:pt x="140934" y="211122"/>
                  </a:cubicBezTo>
                  <a:cubicBezTo>
                    <a:pt x="133041" y="212442"/>
                    <a:pt x="127779" y="205841"/>
                    <a:pt x="126463" y="199239"/>
                  </a:cubicBezTo>
                  <a:cubicBezTo>
                    <a:pt x="126463" y="199239"/>
                    <a:pt x="126463" y="199239"/>
                    <a:pt x="110676" y="125303"/>
                  </a:cubicBezTo>
                  <a:cubicBezTo>
                    <a:pt x="110676" y="125303"/>
                    <a:pt x="110676" y="125303"/>
                    <a:pt x="110676" y="319386"/>
                  </a:cubicBezTo>
                  <a:cubicBezTo>
                    <a:pt x="110676" y="329949"/>
                    <a:pt x="102783" y="336550"/>
                    <a:pt x="93574" y="336550"/>
                  </a:cubicBezTo>
                  <a:cubicBezTo>
                    <a:pt x="84365" y="336550"/>
                    <a:pt x="77787" y="328628"/>
                    <a:pt x="77787" y="319386"/>
                  </a:cubicBezTo>
                  <a:cubicBezTo>
                    <a:pt x="77787" y="319386"/>
                    <a:pt x="77787" y="319386"/>
                    <a:pt x="77787" y="213762"/>
                  </a:cubicBezTo>
                  <a:cubicBezTo>
                    <a:pt x="77787" y="211122"/>
                    <a:pt x="75156" y="208481"/>
                    <a:pt x="71209" y="208481"/>
                  </a:cubicBezTo>
                  <a:cubicBezTo>
                    <a:pt x="68578" y="208481"/>
                    <a:pt x="65947" y="211122"/>
                    <a:pt x="65947" y="213762"/>
                  </a:cubicBezTo>
                  <a:cubicBezTo>
                    <a:pt x="65947" y="213762"/>
                    <a:pt x="65947" y="213762"/>
                    <a:pt x="65947" y="319386"/>
                  </a:cubicBezTo>
                  <a:cubicBezTo>
                    <a:pt x="65947" y="329949"/>
                    <a:pt x="58054" y="336550"/>
                    <a:pt x="48845" y="336550"/>
                  </a:cubicBezTo>
                  <a:cubicBezTo>
                    <a:pt x="39636" y="336550"/>
                    <a:pt x="33058" y="328628"/>
                    <a:pt x="33058" y="319386"/>
                  </a:cubicBezTo>
                  <a:cubicBezTo>
                    <a:pt x="33058" y="319386"/>
                    <a:pt x="33058" y="319386"/>
                    <a:pt x="33058" y="121342"/>
                  </a:cubicBezTo>
                  <a:cubicBezTo>
                    <a:pt x="33058" y="121342"/>
                    <a:pt x="33058" y="121342"/>
                    <a:pt x="27796" y="199239"/>
                  </a:cubicBezTo>
                  <a:cubicBezTo>
                    <a:pt x="26480" y="205841"/>
                    <a:pt x="19902" y="212442"/>
                    <a:pt x="12009" y="211122"/>
                  </a:cubicBezTo>
                  <a:cubicBezTo>
                    <a:pt x="5431" y="211122"/>
                    <a:pt x="-1147" y="204520"/>
                    <a:pt x="169" y="196599"/>
                  </a:cubicBezTo>
                  <a:cubicBezTo>
                    <a:pt x="169" y="196599"/>
                    <a:pt x="169" y="196599"/>
                    <a:pt x="6746" y="83053"/>
                  </a:cubicBezTo>
                  <a:cubicBezTo>
                    <a:pt x="8062" y="76451"/>
                    <a:pt x="14640" y="69850"/>
                    <a:pt x="21218" y="69850"/>
                  </a:cubicBezTo>
                  <a:close/>
                  <a:moveTo>
                    <a:pt x="210785" y="0"/>
                  </a:moveTo>
                  <a:cubicBezTo>
                    <a:pt x="227882" y="0"/>
                    <a:pt x="241742" y="13504"/>
                    <a:pt x="241742" y="30163"/>
                  </a:cubicBezTo>
                  <a:cubicBezTo>
                    <a:pt x="241742" y="46822"/>
                    <a:pt x="227882" y="60326"/>
                    <a:pt x="210785" y="60326"/>
                  </a:cubicBezTo>
                  <a:cubicBezTo>
                    <a:pt x="193688" y="60326"/>
                    <a:pt x="179828" y="46822"/>
                    <a:pt x="179828" y="30163"/>
                  </a:cubicBezTo>
                  <a:cubicBezTo>
                    <a:pt x="179828" y="13504"/>
                    <a:pt x="193688" y="0"/>
                    <a:pt x="210785" y="0"/>
                  </a:cubicBezTo>
                  <a:close/>
                  <a:moveTo>
                    <a:pt x="71085" y="0"/>
                  </a:moveTo>
                  <a:cubicBezTo>
                    <a:pt x="88182" y="0"/>
                    <a:pt x="102042" y="13504"/>
                    <a:pt x="102042" y="30163"/>
                  </a:cubicBezTo>
                  <a:cubicBezTo>
                    <a:pt x="102042" y="46822"/>
                    <a:pt x="88182" y="60326"/>
                    <a:pt x="71085" y="60326"/>
                  </a:cubicBezTo>
                  <a:cubicBezTo>
                    <a:pt x="53988" y="60326"/>
                    <a:pt x="40128" y="46822"/>
                    <a:pt x="40128" y="30163"/>
                  </a:cubicBezTo>
                  <a:cubicBezTo>
                    <a:pt x="40128" y="13504"/>
                    <a:pt x="53988" y="0"/>
                    <a:pt x="7108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93625" y="1838009"/>
            <a:ext cx="1876360" cy="2172661"/>
            <a:chOff x="3168225" y="1981244"/>
            <a:chExt cx="1876360" cy="2172661"/>
          </a:xfrm>
        </p:grpSpPr>
        <p:sp>
          <p:nvSpPr>
            <p:cNvPr id="59" name="任意多边形: 形状 41"/>
            <p:cNvSpPr/>
            <p:nvPr/>
          </p:nvSpPr>
          <p:spPr>
            <a:xfrm>
              <a:off x="3168225" y="1981244"/>
              <a:ext cx="1876360" cy="2172661"/>
            </a:xfrm>
            <a:custGeom>
              <a:avLst/>
              <a:gdLst>
                <a:gd name="connsiteX0" fmla="*/ 938180 w 1876360"/>
                <a:gd name="connsiteY0" fmla="*/ 0 h 2172661"/>
                <a:gd name="connsiteX1" fmla="*/ 1876360 w 1876360"/>
                <a:gd name="connsiteY1" fmla="*/ 938167 h 2172661"/>
                <a:gd name="connsiteX2" fmla="*/ 1119388 w 1876360"/>
                <a:gd name="connsiteY2" fmla="*/ 1858832 h 2172661"/>
                <a:gd name="connsiteX3" fmla="*/ 1101927 w 1876360"/>
                <a:gd name="connsiteY3" fmla="*/ 1889108 h 2172661"/>
                <a:gd name="connsiteX4" fmla="*/ 938180 w 1876360"/>
                <a:gd name="connsiteY4" fmla="*/ 2172661 h 2172661"/>
                <a:gd name="connsiteX5" fmla="*/ 774433 w 1876360"/>
                <a:gd name="connsiteY5" fmla="*/ 1889108 h 2172661"/>
                <a:gd name="connsiteX6" fmla="*/ 756972 w 1876360"/>
                <a:gd name="connsiteY6" fmla="*/ 1858832 h 2172661"/>
                <a:gd name="connsiteX7" fmla="*/ 0 w 1876360"/>
                <a:gd name="connsiteY7" fmla="*/ 938167 h 2172661"/>
                <a:gd name="connsiteX8" fmla="*/ 938180 w 1876360"/>
                <a:gd name="connsiteY8" fmla="*/ 0 h 217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6360" h="2172661">
                  <a:moveTo>
                    <a:pt x="938180" y="0"/>
                  </a:moveTo>
                  <a:cubicBezTo>
                    <a:pt x="1456351" y="0"/>
                    <a:pt x="1876360" y="420048"/>
                    <a:pt x="1876360" y="938167"/>
                  </a:cubicBezTo>
                  <a:cubicBezTo>
                    <a:pt x="1876360" y="1394325"/>
                    <a:pt x="1550777" y="1774340"/>
                    <a:pt x="1119388" y="1858832"/>
                  </a:cubicBezTo>
                  <a:lnTo>
                    <a:pt x="1101927" y="1889108"/>
                  </a:lnTo>
                  <a:lnTo>
                    <a:pt x="938180" y="2172661"/>
                  </a:lnTo>
                  <a:cubicBezTo>
                    <a:pt x="938180" y="2172661"/>
                    <a:pt x="774433" y="1889108"/>
                    <a:pt x="774433" y="1889108"/>
                  </a:cubicBezTo>
                  <a:lnTo>
                    <a:pt x="756972" y="1858832"/>
                  </a:lnTo>
                  <a:cubicBezTo>
                    <a:pt x="325583" y="1774340"/>
                    <a:pt x="0" y="1394325"/>
                    <a:pt x="0" y="938167"/>
                  </a:cubicBezTo>
                  <a:cubicBezTo>
                    <a:pt x="0" y="420048"/>
                    <a:pt x="420010" y="0"/>
                    <a:pt x="938180" y="0"/>
                  </a:cubicBezTo>
                  <a:close/>
                </a:path>
              </a:pathLst>
            </a:custGeom>
            <a:solidFill>
              <a:srgbClr val="11466E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0" name="任意多边形 18"/>
            <p:cNvSpPr/>
            <p:nvPr/>
          </p:nvSpPr>
          <p:spPr>
            <a:xfrm>
              <a:off x="3831934" y="2681179"/>
              <a:ext cx="548942" cy="48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204065" y="1838009"/>
            <a:ext cx="1876360" cy="2172661"/>
            <a:chOff x="1178665" y="1981244"/>
            <a:chExt cx="1876360" cy="2172661"/>
          </a:xfrm>
        </p:grpSpPr>
        <p:sp>
          <p:nvSpPr>
            <p:cNvPr id="62" name="任意多边形: 形状 44"/>
            <p:cNvSpPr/>
            <p:nvPr/>
          </p:nvSpPr>
          <p:spPr>
            <a:xfrm>
              <a:off x="1178665" y="1981244"/>
              <a:ext cx="1876360" cy="2172661"/>
            </a:xfrm>
            <a:custGeom>
              <a:avLst/>
              <a:gdLst>
                <a:gd name="connsiteX0" fmla="*/ 938180 w 1876360"/>
                <a:gd name="connsiteY0" fmla="*/ 0 h 2172661"/>
                <a:gd name="connsiteX1" fmla="*/ 1876360 w 1876360"/>
                <a:gd name="connsiteY1" fmla="*/ 938167 h 2172661"/>
                <a:gd name="connsiteX2" fmla="*/ 1119388 w 1876360"/>
                <a:gd name="connsiteY2" fmla="*/ 1858832 h 2172661"/>
                <a:gd name="connsiteX3" fmla="*/ 1101927 w 1876360"/>
                <a:gd name="connsiteY3" fmla="*/ 1889108 h 2172661"/>
                <a:gd name="connsiteX4" fmla="*/ 938180 w 1876360"/>
                <a:gd name="connsiteY4" fmla="*/ 2172661 h 2172661"/>
                <a:gd name="connsiteX5" fmla="*/ 774433 w 1876360"/>
                <a:gd name="connsiteY5" fmla="*/ 1889108 h 2172661"/>
                <a:gd name="connsiteX6" fmla="*/ 756972 w 1876360"/>
                <a:gd name="connsiteY6" fmla="*/ 1858832 h 2172661"/>
                <a:gd name="connsiteX7" fmla="*/ 0 w 1876360"/>
                <a:gd name="connsiteY7" fmla="*/ 938167 h 2172661"/>
                <a:gd name="connsiteX8" fmla="*/ 938180 w 1876360"/>
                <a:gd name="connsiteY8" fmla="*/ 0 h 217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6360" h="2172661">
                  <a:moveTo>
                    <a:pt x="938180" y="0"/>
                  </a:moveTo>
                  <a:cubicBezTo>
                    <a:pt x="1456351" y="0"/>
                    <a:pt x="1876360" y="420048"/>
                    <a:pt x="1876360" y="938167"/>
                  </a:cubicBezTo>
                  <a:cubicBezTo>
                    <a:pt x="1876360" y="1394325"/>
                    <a:pt x="1550777" y="1774340"/>
                    <a:pt x="1119388" y="1858832"/>
                  </a:cubicBezTo>
                  <a:lnTo>
                    <a:pt x="1101927" y="1889108"/>
                  </a:lnTo>
                  <a:lnTo>
                    <a:pt x="938180" y="2172661"/>
                  </a:lnTo>
                  <a:cubicBezTo>
                    <a:pt x="938180" y="2172661"/>
                    <a:pt x="774433" y="1889108"/>
                    <a:pt x="774433" y="1889108"/>
                  </a:cubicBezTo>
                  <a:lnTo>
                    <a:pt x="756972" y="1858832"/>
                  </a:lnTo>
                  <a:cubicBezTo>
                    <a:pt x="325583" y="1774340"/>
                    <a:pt x="0" y="1394325"/>
                    <a:pt x="0" y="938167"/>
                  </a:cubicBezTo>
                  <a:cubicBezTo>
                    <a:pt x="0" y="420048"/>
                    <a:pt x="420010" y="0"/>
                    <a:pt x="938180" y="0"/>
                  </a:cubicBezTo>
                  <a:close/>
                </a:path>
              </a:pathLst>
            </a:custGeom>
            <a:solidFill>
              <a:srgbClr val="8C556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3" name="任意多边形 16"/>
            <p:cNvSpPr/>
            <p:nvPr/>
          </p:nvSpPr>
          <p:spPr>
            <a:xfrm>
              <a:off x="1815574" y="2619714"/>
              <a:ext cx="602542" cy="605440"/>
            </a:xfrm>
            <a:custGeom>
              <a:avLst/>
              <a:gdLst>
                <a:gd name="connsiteX0" fmla="*/ 104237 w 330200"/>
                <a:gd name="connsiteY0" fmla="*/ 80507 h 331788"/>
                <a:gd name="connsiteX1" fmla="*/ 112148 w 330200"/>
                <a:gd name="connsiteY1" fmla="*/ 84551 h 331788"/>
                <a:gd name="connsiteX2" fmla="*/ 163809 w 330200"/>
                <a:gd name="connsiteY2" fmla="*/ 154423 h 331788"/>
                <a:gd name="connsiteX3" fmla="*/ 166392 w 330200"/>
                <a:gd name="connsiteY3" fmla="*/ 154423 h 331788"/>
                <a:gd name="connsiteX4" fmla="*/ 219344 w 330200"/>
                <a:gd name="connsiteY4" fmla="*/ 84551 h 331788"/>
                <a:gd name="connsiteX5" fmla="*/ 234842 w 330200"/>
                <a:gd name="connsiteY5" fmla="*/ 83257 h 331788"/>
                <a:gd name="connsiteX6" fmla="*/ 237425 w 330200"/>
                <a:gd name="connsiteY6" fmla="*/ 98784 h 331788"/>
                <a:gd name="connsiteX7" fmla="*/ 194805 w 330200"/>
                <a:gd name="connsiteY7" fmla="*/ 154423 h 331788"/>
                <a:gd name="connsiteX8" fmla="*/ 216761 w 330200"/>
                <a:gd name="connsiteY8" fmla="*/ 154423 h 331788"/>
                <a:gd name="connsiteX9" fmla="*/ 228385 w 330200"/>
                <a:gd name="connsiteY9" fmla="*/ 166068 h 331788"/>
                <a:gd name="connsiteX10" fmla="*/ 216761 w 330200"/>
                <a:gd name="connsiteY10" fmla="*/ 177714 h 331788"/>
                <a:gd name="connsiteX11" fmla="*/ 178015 w 330200"/>
                <a:gd name="connsiteY11" fmla="*/ 177714 h 331788"/>
                <a:gd name="connsiteX12" fmla="*/ 176724 w 330200"/>
                <a:gd name="connsiteY12" fmla="*/ 179007 h 331788"/>
                <a:gd name="connsiteX13" fmla="*/ 176724 w 330200"/>
                <a:gd name="connsiteY13" fmla="*/ 194535 h 331788"/>
                <a:gd name="connsiteX14" fmla="*/ 216761 w 330200"/>
                <a:gd name="connsiteY14" fmla="*/ 194535 h 331788"/>
                <a:gd name="connsiteX15" fmla="*/ 228385 w 330200"/>
                <a:gd name="connsiteY15" fmla="*/ 206180 h 331788"/>
                <a:gd name="connsiteX16" fmla="*/ 216761 w 330200"/>
                <a:gd name="connsiteY16" fmla="*/ 217825 h 331788"/>
                <a:gd name="connsiteX17" fmla="*/ 176724 w 330200"/>
                <a:gd name="connsiteY17" fmla="*/ 217825 h 331788"/>
                <a:gd name="connsiteX18" fmla="*/ 176724 w 330200"/>
                <a:gd name="connsiteY18" fmla="*/ 257937 h 331788"/>
                <a:gd name="connsiteX19" fmla="*/ 165100 w 330200"/>
                <a:gd name="connsiteY19" fmla="*/ 268288 h 331788"/>
                <a:gd name="connsiteX20" fmla="*/ 153476 w 330200"/>
                <a:gd name="connsiteY20" fmla="*/ 257937 h 331788"/>
                <a:gd name="connsiteX21" fmla="*/ 153476 w 330200"/>
                <a:gd name="connsiteY21" fmla="*/ 217825 h 331788"/>
                <a:gd name="connsiteX22" fmla="*/ 113439 w 330200"/>
                <a:gd name="connsiteY22" fmla="*/ 217825 h 331788"/>
                <a:gd name="connsiteX23" fmla="*/ 101815 w 330200"/>
                <a:gd name="connsiteY23" fmla="*/ 206180 h 331788"/>
                <a:gd name="connsiteX24" fmla="*/ 113439 w 330200"/>
                <a:gd name="connsiteY24" fmla="*/ 194535 h 331788"/>
                <a:gd name="connsiteX25" fmla="*/ 153476 w 330200"/>
                <a:gd name="connsiteY25" fmla="*/ 194535 h 331788"/>
                <a:gd name="connsiteX26" fmla="*/ 153476 w 330200"/>
                <a:gd name="connsiteY26" fmla="*/ 179007 h 331788"/>
                <a:gd name="connsiteX27" fmla="*/ 152185 w 330200"/>
                <a:gd name="connsiteY27" fmla="*/ 177714 h 331788"/>
                <a:gd name="connsiteX28" fmla="*/ 113439 w 330200"/>
                <a:gd name="connsiteY28" fmla="*/ 177714 h 331788"/>
                <a:gd name="connsiteX29" fmla="*/ 101815 w 330200"/>
                <a:gd name="connsiteY29" fmla="*/ 166068 h 331788"/>
                <a:gd name="connsiteX30" fmla="*/ 113439 w 330200"/>
                <a:gd name="connsiteY30" fmla="*/ 154423 h 331788"/>
                <a:gd name="connsiteX31" fmla="*/ 135395 w 330200"/>
                <a:gd name="connsiteY31" fmla="*/ 154423 h 331788"/>
                <a:gd name="connsiteX32" fmla="*/ 92775 w 330200"/>
                <a:gd name="connsiteY32" fmla="*/ 98784 h 331788"/>
                <a:gd name="connsiteX33" fmla="*/ 95358 w 330200"/>
                <a:gd name="connsiteY33" fmla="*/ 83257 h 331788"/>
                <a:gd name="connsiteX34" fmla="*/ 104237 w 330200"/>
                <a:gd name="connsiteY34" fmla="*/ 80507 h 331788"/>
                <a:gd name="connsiteX35" fmla="*/ 165100 w 330200"/>
                <a:gd name="connsiteY35" fmla="*/ 26988 h 331788"/>
                <a:gd name="connsiteX36" fmla="*/ 26987 w 330200"/>
                <a:gd name="connsiteY36" fmla="*/ 165101 h 331788"/>
                <a:gd name="connsiteX37" fmla="*/ 165100 w 330200"/>
                <a:gd name="connsiteY37" fmla="*/ 303214 h 331788"/>
                <a:gd name="connsiteX38" fmla="*/ 303213 w 330200"/>
                <a:gd name="connsiteY38" fmla="*/ 165101 h 331788"/>
                <a:gd name="connsiteX39" fmla="*/ 165100 w 330200"/>
                <a:gd name="connsiteY39" fmla="*/ 26988 h 331788"/>
                <a:gd name="connsiteX40" fmla="*/ 165100 w 330200"/>
                <a:gd name="connsiteY40" fmla="*/ 0 h 331788"/>
                <a:gd name="connsiteX41" fmla="*/ 330200 w 330200"/>
                <a:gd name="connsiteY41" fmla="*/ 165894 h 331788"/>
                <a:gd name="connsiteX42" fmla="*/ 165100 w 330200"/>
                <a:gd name="connsiteY42" fmla="*/ 331788 h 331788"/>
                <a:gd name="connsiteX43" fmla="*/ 0 w 330200"/>
                <a:gd name="connsiteY43" fmla="*/ 165894 h 331788"/>
                <a:gd name="connsiteX44" fmla="*/ 165100 w 330200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0200" h="331788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62305" y="1838009"/>
            <a:ext cx="1876360" cy="2172661"/>
            <a:chOff x="9136905" y="1981244"/>
            <a:chExt cx="1876360" cy="2172661"/>
          </a:xfrm>
          <a:solidFill>
            <a:srgbClr val="002843"/>
          </a:solidFill>
        </p:grpSpPr>
        <p:sp>
          <p:nvSpPr>
            <p:cNvPr id="65" name="任意多边形: 形状 47"/>
            <p:cNvSpPr/>
            <p:nvPr/>
          </p:nvSpPr>
          <p:spPr>
            <a:xfrm>
              <a:off x="9136905" y="1981244"/>
              <a:ext cx="1876360" cy="2172661"/>
            </a:xfrm>
            <a:custGeom>
              <a:avLst/>
              <a:gdLst>
                <a:gd name="connsiteX0" fmla="*/ 938180 w 1876360"/>
                <a:gd name="connsiteY0" fmla="*/ 0 h 2172661"/>
                <a:gd name="connsiteX1" fmla="*/ 1876360 w 1876360"/>
                <a:gd name="connsiteY1" fmla="*/ 938167 h 2172661"/>
                <a:gd name="connsiteX2" fmla="*/ 1119388 w 1876360"/>
                <a:gd name="connsiteY2" fmla="*/ 1858832 h 2172661"/>
                <a:gd name="connsiteX3" fmla="*/ 1101927 w 1876360"/>
                <a:gd name="connsiteY3" fmla="*/ 1889108 h 2172661"/>
                <a:gd name="connsiteX4" fmla="*/ 938180 w 1876360"/>
                <a:gd name="connsiteY4" fmla="*/ 2172661 h 2172661"/>
                <a:gd name="connsiteX5" fmla="*/ 774433 w 1876360"/>
                <a:gd name="connsiteY5" fmla="*/ 1889108 h 2172661"/>
                <a:gd name="connsiteX6" fmla="*/ 756972 w 1876360"/>
                <a:gd name="connsiteY6" fmla="*/ 1858832 h 2172661"/>
                <a:gd name="connsiteX7" fmla="*/ 0 w 1876360"/>
                <a:gd name="connsiteY7" fmla="*/ 938167 h 2172661"/>
                <a:gd name="connsiteX8" fmla="*/ 938180 w 1876360"/>
                <a:gd name="connsiteY8" fmla="*/ 0 h 217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6360" h="2172661">
                  <a:moveTo>
                    <a:pt x="938180" y="0"/>
                  </a:moveTo>
                  <a:cubicBezTo>
                    <a:pt x="1456351" y="0"/>
                    <a:pt x="1876360" y="420048"/>
                    <a:pt x="1876360" y="938167"/>
                  </a:cubicBezTo>
                  <a:cubicBezTo>
                    <a:pt x="1876360" y="1394325"/>
                    <a:pt x="1550777" y="1774340"/>
                    <a:pt x="1119388" y="1858832"/>
                  </a:cubicBezTo>
                  <a:lnTo>
                    <a:pt x="1101927" y="1889108"/>
                  </a:lnTo>
                  <a:lnTo>
                    <a:pt x="938180" y="2172661"/>
                  </a:lnTo>
                  <a:cubicBezTo>
                    <a:pt x="938180" y="2172661"/>
                    <a:pt x="774433" y="1889108"/>
                    <a:pt x="774433" y="1889108"/>
                  </a:cubicBezTo>
                  <a:lnTo>
                    <a:pt x="756972" y="1858832"/>
                  </a:lnTo>
                  <a:cubicBezTo>
                    <a:pt x="325583" y="1774340"/>
                    <a:pt x="0" y="1394325"/>
                    <a:pt x="0" y="938167"/>
                  </a:cubicBezTo>
                  <a:cubicBezTo>
                    <a:pt x="0" y="420048"/>
                    <a:pt x="420010" y="0"/>
                    <a:pt x="938180" y="0"/>
                  </a:cubicBezTo>
                  <a:close/>
                </a:path>
              </a:pathLst>
            </a:custGeom>
            <a:solidFill>
              <a:srgbClr val="8C556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6" name="任意多边形 28"/>
            <p:cNvSpPr/>
            <p:nvPr/>
          </p:nvSpPr>
          <p:spPr>
            <a:xfrm>
              <a:off x="9772351" y="2639598"/>
              <a:ext cx="605469" cy="565673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1222762" y="4472633"/>
            <a:ext cx="183896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此处添加详细文本描述，建议与标题相关并符合整体语言风格，语言描述尽量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</a:p>
        </p:txBody>
      </p:sp>
      <p:sp>
        <p:nvSpPr>
          <p:cNvPr id="68" name="矩形 67"/>
          <p:cNvSpPr/>
          <p:nvPr/>
        </p:nvSpPr>
        <p:spPr>
          <a:xfrm>
            <a:off x="1501355" y="4112006"/>
            <a:ext cx="128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标题内容</a:t>
            </a:r>
          </a:p>
        </p:txBody>
      </p:sp>
      <p:sp>
        <p:nvSpPr>
          <p:cNvPr id="69" name="矩形 68"/>
          <p:cNvSpPr/>
          <p:nvPr/>
        </p:nvSpPr>
        <p:spPr>
          <a:xfrm>
            <a:off x="3212322" y="4472633"/>
            <a:ext cx="183896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此处添加详细文本描述，建议与标题相关并符合整体语言风格，语言描述尽量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</a:p>
        </p:txBody>
      </p:sp>
      <p:sp>
        <p:nvSpPr>
          <p:cNvPr id="70" name="矩形 69"/>
          <p:cNvSpPr/>
          <p:nvPr/>
        </p:nvSpPr>
        <p:spPr>
          <a:xfrm>
            <a:off x="3490915" y="4112006"/>
            <a:ext cx="128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标题内容</a:t>
            </a:r>
          </a:p>
        </p:txBody>
      </p:sp>
      <p:sp>
        <p:nvSpPr>
          <p:cNvPr id="71" name="矩形 70"/>
          <p:cNvSpPr/>
          <p:nvPr/>
        </p:nvSpPr>
        <p:spPr>
          <a:xfrm>
            <a:off x="5201882" y="4472633"/>
            <a:ext cx="183896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此处添加详细文本描述，建议与标题相关并符合整体语言风格，语言描述尽量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</a:p>
        </p:txBody>
      </p:sp>
      <p:sp>
        <p:nvSpPr>
          <p:cNvPr id="72" name="矩形 71"/>
          <p:cNvSpPr/>
          <p:nvPr/>
        </p:nvSpPr>
        <p:spPr>
          <a:xfrm>
            <a:off x="5480475" y="4112006"/>
            <a:ext cx="128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标题内容</a:t>
            </a:r>
          </a:p>
        </p:txBody>
      </p:sp>
      <p:sp>
        <p:nvSpPr>
          <p:cNvPr id="73" name="矩形 72"/>
          <p:cNvSpPr/>
          <p:nvPr/>
        </p:nvSpPr>
        <p:spPr>
          <a:xfrm>
            <a:off x="7191442" y="4472633"/>
            <a:ext cx="183896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此处添加详细文本描述，建议与标题相关并符合整体语言风格，语言描述尽量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</a:p>
        </p:txBody>
      </p:sp>
      <p:sp>
        <p:nvSpPr>
          <p:cNvPr id="74" name="矩形 73"/>
          <p:cNvSpPr/>
          <p:nvPr/>
        </p:nvSpPr>
        <p:spPr>
          <a:xfrm>
            <a:off x="7470035" y="4112006"/>
            <a:ext cx="128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标题内容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9181002" y="4472633"/>
            <a:ext cx="183896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此处添加详细文本描述，建议与标题相关并符合整体语言风格，语言描述尽量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</a:p>
        </p:txBody>
      </p:sp>
      <p:sp>
        <p:nvSpPr>
          <p:cNvPr id="76" name="矩形 75"/>
          <p:cNvSpPr/>
          <p:nvPr/>
        </p:nvSpPr>
        <p:spPr>
          <a:xfrm>
            <a:off x="9459595" y="4112006"/>
            <a:ext cx="128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标题内容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66165" y="1871345"/>
            <a:ext cx="10008870" cy="3546475"/>
            <a:chOff x="1679" y="2947"/>
            <a:chExt cx="15762" cy="5585"/>
          </a:xfrm>
        </p:grpSpPr>
        <p:grpSp>
          <p:nvGrpSpPr>
            <p:cNvPr id="2" name="千图PPT彼岸天：ID 8661124库_组合 1"/>
            <p:cNvGrpSpPr/>
            <p:nvPr>
              <p:custDataLst>
                <p:tags r:id="rId1"/>
              </p:custDataLst>
            </p:nvPr>
          </p:nvGrpSpPr>
          <p:grpSpPr>
            <a:xfrm>
              <a:off x="2079" y="3285"/>
              <a:ext cx="14962" cy="4919"/>
              <a:chOff x="1345682" y="1870055"/>
              <a:chExt cx="9500636" cy="3123362"/>
            </a:xfrm>
          </p:grpSpPr>
          <p:sp>
            <p:nvSpPr>
              <p:cNvPr id="17" name="Block Arc 3"/>
              <p:cNvSpPr/>
              <p:nvPr/>
            </p:nvSpPr>
            <p:spPr>
              <a:xfrm rot="155605">
                <a:off x="1345682" y="1870055"/>
                <a:ext cx="1887882" cy="1785743"/>
              </a:xfrm>
              <a:prstGeom prst="blockArc">
                <a:avLst>
                  <a:gd name="adj1" fmla="val 10626295"/>
                  <a:gd name="adj2" fmla="val 21496745"/>
                  <a:gd name="adj3" fmla="val 27786"/>
                </a:avLst>
              </a:prstGeom>
              <a:solidFill>
                <a:srgbClr val="1146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8" name="Block Arc 4"/>
              <p:cNvSpPr/>
              <p:nvPr/>
            </p:nvSpPr>
            <p:spPr>
              <a:xfrm>
                <a:off x="5136752" y="1870055"/>
                <a:ext cx="1887882" cy="1785743"/>
              </a:xfrm>
              <a:prstGeom prst="blockArc">
                <a:avLst>
                  <a:gd name="adj1" fmla="val 10800000"/>
                  <a:gd name="adj2" fmla="val 21599999"/>
                  <a:gd name="adj3" fmla="val 27797"/>
                </a:avLst>
              </a:prstGeom>
              <a:solidFill>
                <a:srgbClr val="8C556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9" name="Block Arc 5"/>
              <p:cNvSpPr/>
              <p:nvPr/>
            </p:nvSpPr>
            <p:spPr>
              <a:xfrm rot="188168">
                <a:off x="8958436" y="1870055"/>
                <a:ext cx="1887882" cy="1785743"/>
              </a:xfrm>
              <a:prstGeom prst="blockArc">
                <a:avLst>
                  <a:gd name="adj1" fmla="val 10594868"/>
                  <a:gd name="adj2" fmla="val 21393667"/>
                  <a:gd name="adj3" fmla="val 27752"/>
                </a:avLst>
              </a:prstGeom>
              <a:solidFill>
                <a:srgbClr val="1146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0" name="Block Arc 6"/>
              <p:cNvSpPr/>
              <p:nvPr/>
            </p:nvSpPr>
            <p:spPr>
              <a:xfrm rot="21428388" flipV="1">
                <a:off x="3238666" y="3207674"/>
                <a:ext cx="1887882" cy="1785743"/>
              </a:xfrm>
              <a:prstGeom prst="blockArc">
                <a:avLst>
                  <a:gd name="adj1" fmla="val 10614133"/>
                  <a:gd name="adj2" fmla="val 21486523"/>
                  <a:gd name="adj3" fmla="val 30043"/>
                </a:avLst>
              </a:prstGeom>
              <a:solidFill>
                <a:srgbClr val="8C556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1" name="Block Arc 7"/>
              <p:cNvSpPr/>
              <p:nvPr/>
            </p:nvSpPr>
            <p:spPr>
              <a:xfrm flipV="1">
                <a:off x="7060350" y="3207674"/>
                <a:ext cx="1887882" cy="1785743"/>
              </a:xfrm>
              <a:prstGeom prst="blockArc">
                <a:avLst>
                  <a:gd name="adj1" fmla="val 10800000"/>
                  <a:gd name="adj2" fmla="val 0"/>
                  <a:gd name="adj3" fmla="val 30809"/>
                </a:avLst>
              </a:prstGeom>
              <a:solidFill>
                <a:srgbClr val="8C556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cxnSp>
          <p:nvCxnSpPr>
            <p:cNvPr id="22" name="千图PPT彼岸天：ID 8661124库_直接连接符 9"/>
            <p:cNvCxnSpPr/>
            <p:nvPr>
              <p:custDataLst>
                <p:tags r:id="rId2"/>
              </p:custDataLst>
            </p:nvPr>
          </p:nvCxnSpPr>
          <p:spPr>
            <a:xfrm>
              <a:off x="1679" y="4691"/>
              <a:ext cx="15762" cy="0"/>
            </a:xfrm>
            <a:prstGeom prst="line">
              <a:avLst/>
            </a:prstGeom>
            <a:noFill/>
            <a:ln w="3175">
              <a:solidFill>
                <a:schemeClr val="tx2">
                  <a:lumMod val="40000"/>
                  <a:lumOff val="60000"/>
                </a:schemeClr>
              </a:solidFill>
              <a:round/>
            </a:ln>
          </p:spPr>
        </p:cxnSp>
        <p:cxnSp>
          <p:nvCxnSpPr>
            <p:cNvPr id="23" name="千图PPT彼岸天：ID 8661124库_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1679" y="6789"/>
              <a:ext cx="15762" cy="0"/>
            </a:xfrm>
            <a:prstGeom prst="line">
              <a:avLst/>
            </a:prstGeom>
            <a:noFill/>
            <a:ln w="3175">
              <a:solidFill>
                <a:schemeClr val="tx2">
                  <a:lumMod val="40000"/>
                  <a:lumOff val="60000"/>
                </a:schemeClr>
              </a:solidFill>
              <a:round/>
            </a:ln>
          </p:spPr>
        </p:cxnSp>
        <p:grpSp>
          <p:nvGrpSpPr>
            <p:cNvPr id="40" name="千图PPT彼岸天：ID 8661124库_组合 39"/>
            <p:cNvGrpSpPr/>
            <p:nvPr>
              <p:custDataLst>
                <p:tags r:id="rId4"/>
              </p:custDataLst>
            </p:nvPr>
          </p:nvGrpSpPr>
          <p:grpSpPr>
            <a:xfrm>
              <a:off x="4701" y="2947"/>
              <a:ext cx="3697" cy="3189"/>
              <a:chOff x="3010499" y="1655641"/>
              <a:chExt cx="2347508" cy="2025022"/>
            </a:xfrm>
          </p:grpSpPr>
          <p:grpSp>
            <p:nvGrpSpPr>
              <p:cNvPr id="27" name="Group 25"/>
              <p:cNvGrpSpPr/>
              <p:nvPr/>
            </p:nvGrpSpPr>
            <p:grpSpPr>
              <a:xfrm>
                <a:off x="3010499" y="1655641"/>
                <a:ext cx="2347508" cy="1107285"/>
                <a:chOff x="5157230" y="1101621"/>
                <a:chExt cx="2699991" cy="1107285"/>
              </a:xfrm>
            </p:grpSpPr>
            <p:sp>
              <p:nvSpPr>
                <p:cNvPr id="31" name="TextBox 26"/>
                <p:cNvSpPr txBox="1"/>
                <p:nvPr/>
              </p:nvSpPr>
              <p:spPr>
                <a:xfrm>
                  <a:off x="5157230" y="1101621"/>
                  <a:ext cx="2699991" cy="398468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1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2" name="TextBox 27"/>
                <p:cNvSpPr txBox="1"/>
                <p:nvPr/>
              </p:nvSpPr>
              <p:spPr>
                <a:xfrm>
                  <a:off x="5157231" y="1500087"/>
                  <a:ext cx="2699990" cy="708819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1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Source Han Sans SC"/>
                  </a:endParaRPr>
                </a:p>
              </p:txBody>
            </p:sp>
          </p:grpSp>
          <p:sp>
            <p:nvSpPr>
              <p:cNvPr id="5" name="Freeform: Shape 31"/>
              <p:cNvSpPr/>
              <p:nvPr/>
            </p:nvSpPr>
            <p:spPr>
              <a:xfrm>
                <a:off x="3948652" y="3194887"/>
                <a:ext cx="485776" cy="485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41" name="千图PPT彼岸天：ID 8661124库_组合 40"/>
            <p:cNvGrpSpPr/>
            <p:nvPr>
              <p:custDataLst>
                <p:tags r:id="rId5"/>
              </p:custDataLst>
            </p:nvPr>
          </p:nvGrpSpPr>
          <p:grpSpPr>
            <a:xfrm>
              <a:off x="7687" y="5417"/>
              <a:ext cx="3697" cy="3115"/>
              <a:chOff x="4906939" y="3224162"/>
              <a:chExt cx="2347508" cy="1978197"/>
            </a:xfrm>
          </p:grpSpPr>
          <p:grpSp>
            <p:nvGrpSpPr>
              <p:cNvPr id="25" name="Group 19"/>
              <p:cNvGrpSpPr/>
              <p:nvPr/>
            </p:nvGrpSpPr>
            <p:grpSpPr>
              <a:xfrm>
                <a:off x="4906939" y="4095074"/>
                <a:ext cx="2347508" cy="1107285"/>
                <a:chOff x="5157230" y="1101621"/>
                <a:chExt cx="2699991" cy="1107285"/>
              </a:xfrm>
            </p:grpSpPr>
            <p:sp>
              <p:nvSpPr>
                <p:cNvPr id="35" name="TextBox 20"/>
                <p:cNvSpPr txBox="1"/>
                <p:nvPr/>
              </p:nvSpPr>
              <p:spPr>
                <a:xfrm>
                  <a:off x="5157230" y="1101621"/>
                  <a:ext cx="2699991" cy="398468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1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6" name="TextBox 21"/>
                <p:cNvSpPr txBox="1"/>
                <p:nvPr/>
              </p:nvSpPr>
              <p:spPr>
                <a:xfrm>
                  <a:off x="5157231" y="1500087"/>
                  <a:ext cx="2699990" cy="708819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1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Source Han Sans SC"/>
                  </a:endParaRPr>
                </a:p>
              </p:txBody>
            </p:sp>
          </p:grpSp>
          <p:sp>
            <p:nvSpPr>
              <p:cNvPr id="6" name="Freeform: Shape 32"/>
              <p:cNvSpPr>
                <a:spLocks noChangeAspect="1"/>
              </p:cNvSpPr>
              <p:nvPr/>
            </p:nvSpPr>
            <p:spPr bwMode="auto">
              <a:xfrm>
                <a:off x="5853000" y="3224162"/>
                <a:ext cx="486000" cy="415125"/>
              </a:xfrm>
              <a:custGeom>
                <a:avLst/>
                <a:gdLst>
                  <a:gd name="T0" fmla="*/ 48 w 48"/>
                  <a:gd name="T1" fmla="*/ 38 h 41"/>
                  <a:gd name="T2" fmla="*/ 45 w 48"/>
                  <a:gd name="T3" fmla="*/ 41 h 41"/>
                  <a:gd name="T4" fmla="*/ 37 w 48"/>
                  <a:gd name="T5" fmla="*/ 41 h 41"/>
                  <a:gd name="T6" fmla="*/ 34 w 48"/>
                  <a:gd name="T7" fmla="*/ 38 h 41"/>
                  <a:gd name="T8" fmla="*/ 34 w 48"/>
                  <a:gd name="T9" fmla="*/ 30 h 41"/>
                  <a:gd name="T10" fmla="*/ 37 w 48"/>
                  <a:gd name="T11" fmla="*/ 27 h 41"/>
                  <a:gd name="T12" fmla="*/ 39 w 48"/>
                  <a:gd name="T13" fmla="*/ 27 h 41"/>
                  <a:gd name="T14" fmla="*/ 39 w 48"/>
                  <a:gd name="T15" fmla="*/ 22 h 41"/>
                  <a:gd name="T16" fmla="*/ 25 w 48"/>
                  <a:gd name="T17" fmla="*/ 22 h 41"/>
                  <a:gd name="T18" fmla="*/ 25 w 48"/>
                  <a:gd name="T19" fmla="*/ 27 h 41"/>
                  <a:gd name="T20" fmla="*/ 28 w 48"/>
                  <a:gd name="T21" fmla="*/ 27 h 41"/>
                  <a:gd name="T22" fmla="*/ 31 w 48"/>
                  <a:gd name="T23" fmla="*/ 30 h 41"/>
                  <a:gd name="T24" fmla="*/ 31 w 48"/>
                  <a:gd name="T25" fmla="*/ 38 h 41"/>
                  <a:gd name="T26" fmla="*/ 28 w 48"/>
                  <a:gd name="T27" fmla="*/ 41 h 41"/>
                  <a:gd name="T28" fmla="*/ 19 w 48"/>
                  <a:gd name="T29" fmla="*/ 41 h 41"/>
                  <a:gd name="T30" fmla="*/ 17 w 48"/>
                  <a:gd name="T31" fmla="*/ 38 h 41"/>
                  <a:gd name="T32" fmla="*/ 17 w 48"/>
                  <a:gd name="T33" fmla="*/ 30 h 41"/>
                  <a:gd name="T34" fmla="*/ 19 w 48"/>
                  <a:gd name="T35" fmla="*/ 27 h 41"/>
                  <a:gd name="T36" fmla="*/ 22 w 48"/>
                  <a:gd name="T37" fmla="*/ 27 h 41"/>
                  <a:gd name="T38" fmla="*/ 22 w 48"/>
                  <a:gd name="T39" fmla="*/ 22 h 41"/>
                  <a:gd name="T40" fmla="*/ 8 w 48"/>
                  <a:gd name="T41" fmla="*/ 22 h 41"/>
                  <a:gd name="T42" fmla="*/ 8 w 48"/>
                  <a:gd name="T43" fmla="*/ 27 h 41"/>
                  <a:gd name="T44" fmla="*/ 11 w 48"/>
                  <a:gd name="T45" fmla="*/ 27 h 41"/>
                  <a:gd name="T46" fmla="*/ 13 w 48"/>
                  <a:gd name="T47" fmla="*/ 30 h 41"/>
                  <a:gd name="T48" fmla="*/ 13 w 48"/>
                  <a:gd name="T49" fmla="*/ 38 h 41"/>
                  <a:gd name="T50" fmla="*/ 11 w 48"/>
                  <a:gd name="T51" fmla="*/ 41 h 41"/>
                  <a:gd name="T52" fmla="*/ 2 w 48"/>
                  <a:gd name="T53" fmla="*/ 41 h 41"/>
                  <a:gd name="T54" fmla="*/ 0 w 48"/>
                  <a:gd name="T55" fmla="*/ 38 h 41"/>
                  <a:gd name="T56" fmla="*/ 0 w 48"/>
                  <a:gd name="T57" fmla="*/ 30 h 41"/>
                  <a:gd name="T58" fmla="*/ 2 w 48"/>
                  <a:gd name="T59" fmla="*/ 27 h 41"/>
                  <a:gd name="T60" fmla="*/ 5 w 48"/>
                  <a:gd name="T61" fmla="*/ 27 h 41"/>
                  <a:gd name="T62" fmla="*/ 5 w 48"/>
                  <a:gd name="T63" fmla="*/ 22 h 41"/>
                  <a:gd name="T64" fmla="*/ 8 w 48"/>
                  <a:gd name="T65" fmla="*/ 19 h 41"/>
                  <a:gd name="T66" fmla="*/ 22 w 48"/>
                  <a:gd name="T67" fmla="*/ 19 h 41"/>
                  <a:gd name="T68" fmla="*/ 22 w 48"/>
                  <a:gd name="T69" fmla="*/ 13 h 41"/>
                  <a:gd name="T70" fmla="*/ 19 w 48"/>
                  <a:gd name="T71" fmla="*/ 13 h 41"/>
                  <a:gd name="T72" fmla="*/ 17 w 48"/>
                  <a:gd name="T73" fmla="*/ 11 h 41"/>
                  <a:gd name="T74" fmla="*/ 17 w 48"/>
                  <a:gd name="T75" fmla="*/ 2 h 41"/>
                  <a:gd name="T76" fmla="*/ 19 w 48"/>
                  <a:gd name="T77" fmla="*/ 0 h 41"/>
                  <a:gd name="T78" fmla="*/ 28 w 48"/>
                  <a:gd name="T79" fmla="*/ 0 h 41"/>
                  <a:gd name="T80" fmla="*/ 31 w 48"/>
                  <a:gd name="T81" fmla="*/ 2 h 41"/>
                  <a:gd name="T82" fmla="*/ 31 w 48"/>
                  <a:gd name="T83" fmla="*/ 11 h 41"/>
                  <a:gd name="T84" fmla="*/ 28 w 48"/>
                  <a:gd name="T85" fmla="*/ 13 h 41"/>
                  <a:gd name="T86" fmla="*/ 25 w 48"/>
                  <a:gd name="T87" fmla="*/ 13 h 41"/>
                  <a:gd name="T88" fmla="*/ 25 w 48"/>
                  <a:gd name="T89" fmla="*/ 19 h 41"/>
                  <a:gd name="T90" fmla="*/ 39 w 48"/>
                  <a:gd name="T91" fmla="*/ 19 h 41"/>
                  <a:gd name="T92" fmla="*/ 43 w 48"/>
                  <a:gd name="T93" fmla="*/ 22 h 41"/>
                  <a:gd name="T94" fmla="*/ 43 w 48"/>
                  <a:gd name="T95" fmla="*/ 27 h 41"/>
                  <a:gd name="T96" fmla="*/ 45 w 48"/>
                  <a:gd name="T97" fmla="*/ 27 h 41"/>
                  <a:gd name="T98" fmla="*/ 48 w 48"/>
                  <a:gd name="T99" fmla="*/ 30 h 41"/>
                  <a:gd name="T100" fmla="*/ 48 w 48"/>
                  <a:gd name="T10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41">
                    <a:moveTo>
                      <a:pt x="48" y="38"/>
                    </a:moveTo>
                    <a:cubicBezTo>
                      <a:pt x="48" y="40"/>
                      <a:pt x="47" y="41"/>
                      <a:pt x="45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5" y="41"/>
                      <a:pt x="34" y="40"/>
                      <a:pt x="34" y="38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5" y="27"/>
                      <a:pt x="37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31" y="28"/>
                      <a:pt x="31" y="30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29" y="41"/>
                      <a:pt x="2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1"/>
                      <a:pt x="17" y="40"/>
                      <a:pt x="17" y="38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3" y="28"/>
                      <a:pt x="13" y="3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2" y="41"/>
                      <a:pt x="11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1"/>
                      <a:pt x="0" y="40"/>
                      <a:pt x="0" y="3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1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0"/>
                      <a:pt x="6" y="19"/>
                      <a:pt x="8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7" y="12"/>
                      <a:pt x="17" y="1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2"/>
                      <a:pt x="29" y="13"/>
                      <a:pt x="28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9"/>
                      <a:pt x="43" y="20"/>
                      <a:pt x="43" y="2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8" y="28"/>
                      <a:pt x="48" y="30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39" name="千图PPT彼岸天：ID 8661124库_组合 38"/>
            <p:cNvGrpSpPr/>
            <p:nvPr>
              <p:custDataLst>
                <p:tags r:id="rId6"/>
              </p:custDataLst>
            </p:nvPr>
          </p:nvGrpSpPr>
          <p:grpSpPr>
            <a:xfrm>
              <a:off x="1679" y="5398"/>
              <a:ext cx="3697" cy="3135"/>
              <a:chOff x="1091444" y="3211597"/>
              <a:chExt cx="2347508" cy="1990762"/>
            </a:xfrm>
          </p:grpSpPr>
          <p:grpSp>
            <p:nvGrpSpPr>
              <p:cNvPr id="24" name="Group 16"/>
              <p:cNvGrpSpPr/>
              <p:nvPr/>
            </p:nvGrpSpPr>
            <p:grpSpPr>
              <a:xfrm>
                <a:off x="1091444" y="4095074"/>
                <a:ext cx="2347508" cy="1107285"/>
                <a:chOff x="5157230" y="1101621"/>
                <a:chExt cx="2699991" cy="1107285"/>
              </a:xfrm>
            </p:grpSpPr>
            <p:sp>
              <p:nvSpPr>
                <p:cNvPr id="37" name="TextBox 17"/>
                <p:cNvSpPr txBox="1"/>
                <p:nvPr/>
              </p:nvSpPr>
              <p:spPr>
                <a:xfrm>
                  <a:off x="5157230" y="1101621"/>
                  <a:ext cx="2699991" cy="398468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1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8" name="TextBox 18"/>
                <p:cNvSpPr txBox="1"/>
                <p:nvPr/>
              </p:nvSpPr>
              <p:spPr>
                <a:xfrm>
                  <a:off x="5157231" y="1500087"/>
                  <a:ext cx="2699990" cy="708819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1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Source Han Sans SC"/>
                  </a:endParaRPr>
                </a:p>
              </p:txBody>
            </p:sp>
          </p:grpSp>
          <p:sp>
            <p:nvSpPr>
              <p:cNvPr id="7" name="Freeform: Shape 33"/>
              <p:cNvSpPr>
                <a:spLocks noChangeAspect="1"/>
              </p:cNvSpPr>
              <p:nvPr/>
            </p:nvSpPr>
            <p:spPr bwMode="auto">
              <a:xfrm>
                <a:off x="2074186" y="3211597"/>
                <a:ext cx="455626" cy="486000"/>
              </a:xfrm>
              <a:custGeom>
                <a:avLst/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42" name="千图PPT彼岸天：ID 8661124库_组合 41"/>
            <p:cNvGrpSpPr/>
            <p:nvPr>
              <p:custDataLst>
                <p:tags r:id="rId7"/>
              </p:custDataLst>
            </p:nvPr>
          </p:nvGrpSpPr>
          <p:grpSpPr>
            <a:xfrm>
              <a:off x="10710" y="2947"/>
              <a:ext cx="3697" cy="3213"/>
              <a:chOff x="6825994" y="1655641"/>
              <a:chExt cx="2347508" cy="2040410"/>
            </a:xfrm>
          </p:grpSpPr>
          <p:grpSp>
            <p:nvGrpSpPr>
              <p:cNvPr id="28" name="Group 28"/>
              <p:cNvGrpSpPr/>
              <p:nvPr/>
            </p:nvGrpSpPr>
            <p:grpSpPr>
              <a:xfrm>
                <a:off x="6825994" y="1655641"/>
                <a:ext cx="2347508" cy="1107285"/>
                <a:chOff x="5157230" y="1101621"/>
                <a:chExt cx="2699991" cy="1107285"/>
              </a:xfrm>
            </p:grpSpPr>
            <p:sp>
              <p:nvSpPr>
                <p:cNvPr id="29" name="TextBox 29"/>
                <p:cNvSpPr txBox="1"/>
                <p:nvPr/>
              </p:nvSpPr>
              <p:spPr>
                <a:xfrm>
                  <a:off x="5157230" y="1101621"/>
                  <a:ext cx="2699991" cy="398468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1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5157231" y="1500087"/>
                  <a:ext cx="2699990" cy="708819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1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Source Han Sans SC"/>
                  </a:endParaRPr>
                </a:p>
              </p:txBody>
            </p:sp>
          </p:grpSp>
          <p:sp>
            <p:nvSpPr>
              <p:cNvPr id="8" name="Freeform: Shape 34"/>
              <p:cNvSpPr>
                <a:spLocks noChangeAspect="1"/>
              </p:cNvSpPr>
              <p:nvPr/>
            </p:nvSpPr>
            <p:spPr bwMode="auto">
              <a:xfrm>
                <a:off x="7756748" y="3247435"/>
                <a:ext cx="486000" cy="448616"/>
              </a:xfrm>
              <a:custGeom>
                <a:avLst/>
                <a:gdLst>
                  <a:gd name="T0" fmla="*/ 9 w 52"/>
                  <a:gd name="T1" fmla="*/ 28 h 48"/>
                  <a:gd name="T2" fmla="*/ 5 w 52"/>
                  <a:gd name="T3" fmla="*/ 28 h 48"/>
                  <a:gd name="T4" fmla="*/ 0 w 52"/>
                  <a:gd name="T5" fmla="*/ 23 h 48"/>
                  <a:gd name="T6" fmla="*/ 4 w 52"/>
                  <a:gd name="T7" fmla="*/ 14 h 48"/>
                  <a:gd name="T8" fmla="*/ 11 w 52"/>
                  <a:gd name="T9" fmla="*/ 16 h 48"/>
                  <a:gd name="T10" fmla="*/ 14 w 52"/>
                  <a:gd name="T11" fmla="*/ 16 h 48"/>
                  <a:gd name="T12" fmla="*/ 14 w 52"/>
                  <a:gd name="T13" fmla="*/ 17 h 48"/>
                  <a:gd name="T14" fmla="*/ 16 w 52"/>
                  <a:gd name="T15" fmla="*/ 24 h 48"/>
                  <a:gd name="T16" fmla="*/ 9 w 52"/>
                  <a:gd name="T17" fmla="*/ 28 h 48"/>
                  <a:gd name="T18" fmla="*/ 11 w 52"/>
                  <a:gd name="T19" fmla="*/ 14 h 48"/>
                  <a:gd name="T20" fmla="*/ 4 w 52"/>
                  <a:gd name="T21" fmla="*/ 7 h 48"/>
                  <a:gd name="T22" fmla="*/ 11 w 52"/>
                  <a:gd name="T23" fmla="*/ 0 h 48"/>
                  <a:gd name="T24" fmla="*/ 17 w 52"/>
                  <a:gd name="T25" fmla="*/ 7 h 48"/>
                  <a:gd name="T26" fmla="*/ 11 w 52"/>
                  <a:gd name="T27" fmla="*/ 14 h 48"/>
                  <a:gd name="T28" fmla="*/ 38 w 52"/>
                  <a:gd name="T29" fmla="*/ 48 h 48"/>
                  <a:gd name="T30" fmla="*/ 14 w 52"/>
                  <a:gd name="T31" fmla="*/ 48 h 48"/>
                  <a:gd name="T32" fmla="*/ 7 w 52"/>
                  <a:gd name="T33" fmla="*/ 41 h 48"/>
                  <a:gd name="T34" fmla="*/ 16 w 52"/>
                  <a:gd name="T35" fmla="*/ 26 h 48"/>
                  <a:gd name="T36" fmla="*/ 26 w 52"/>
                  <a:gd name="T37" fmla="*/ 30 h 48"/>
                  <a:gd name="T38" fmla="*/ 36 w 52"/>
                  <a:gd name="T39" fmla="*/ 26 h 48"/>
                  <a:gd name="T40" fmla="*/ 45 w 52"/>
                  <a:gd name="T41" fmla="*/ 41 h 48"/>
                  <a:gd name="T42" fmla="*/ 38 w 52"/>
                  <a:gd name="T43" fmla="*/ 48 h 48"/>
                  <a:gd name="T44" fmla="*/ 26 w 52"/>
                  <a:gd name="T45" fmla="*/ 28 h 48"/>
                  <a:gd name="T46" fmla="*/ 16 w 52"/>
                  <a:gd name="T47" fmla="*/ 17 h 48"/>
                  <a:gd name="T48" fmla="*/ 26 w 52"/>
                  <a:gd name="T49" fmla="*/ 7 h 48"/>
                  <a:gd name="T50" fmla="*/ 36 w 52"/>
                  <a:gd name="T51" fmla="*/ 17 h 48"/>
                  <a:gd name="T52" fmla="*/ 26 w 52"/>
                  <a:gd name="T53" fmla="*/ 28 h 48"/>
                  <a:gd name="T54" fmla="*/ 41 w 52"/>
                  <a:gd name="T55" fmla="*/ 14 h 48"/>
                  <a:gd name="T56" fmla="*/ 35 w 52"/>
                  <a:gd name="T57" fmla="*/ 7 h 48"/>
                  <a:gd name="T58" fmla="*/ 41 w 52"/>
                  <a:gd name="T59" fmla="*/ 0 h 48"/>
                  <a:gd name="T60" fmla="*/ 48 w 52"/>
                  <a:gd name="T61" fmla="*/ 7 h 48"/>
                  <a:gd name="T62" fmla="*/ 41 w 52"/>
                  <a:gd name="T63" fmla="*/ 14 h 48"/>
                  <a:gd name="T64" fmla="*/ 46 w 52"/>
                  <a:gd name="T65" fmla="*/ 28 h 48"/>
                  <a:gd name="T66" fmla="*/ 43 w 52"/>
                  <a:gd name="T67" fmla="*/ 28 h 48"/>
                  <a:gd name="T68" fmla="*/ 36 w 52"/>
                  <a:gd name="T69" fmla="*/ 24 h 48"/>
                  <a:gd name="T70" fmla="*/ 38 w 52"/>
                  <a:gd name="T71" fmla="*/ 17 h 48"/>
                  <a:gd name="T72" fmla="*/ 38 w 52"/>
                  <a:gd name="T73" fmla="*/ 16 h 48"/>
                  <a:gd name="T74" fmla="*/ 41 w 52"/>
                  <a:gd name="T75" fmla="*/ 16 h 48"/>
                  <a:gd name="T76" fmla="*/ 48 w 52"/>
                  <a:gd name="T77" fmla="*/ 14 h 48"/>
                  <a:gd name="T78" fmla="*/ 52 w 52"/>
                  <a:gd name="T79" fmla="*/ 23 h 48"/>
                  <a:gd name="T80" fmla="*/ 46 w 52"/>
                  <a:gd name="T81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48">
                    <a:moveTo>
                      <a:pt x="9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21"/>
                      <a:pt x="0" y="14"/>
                      <a:pt x="4" y="14"/>
                    </a:cubicBezTo>
                    <a:cubicBezTo>
                      <a:pt x="4" y="14"/>
                      <a:pt x="7" y="16"/>
                      <a:pt x="11" y="16"/>
                    </a:cubicBezTo>
                    <a:cubicBezTo>
                      <a:pt x="12" y="16"/>
                      <a:pt x="13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4" y="20"/>
                      <a:pt x="15" y="22"/>
                      <a:pt x="16" y="24"/>
                    </a:cubicBezTo>
                    <a:cubicBezTo>
                      <a:pt x="13" y="24"/>
                      <a:pt x="11" y="26"/>
                      <a:pt x="9" y="28"/>
                    </a:cubicBezTo>
                    <a:close/>
                    <a:moveTo>
                      <a:pt x="11" y="14"/>
                    </a:moveTo>
                    <a:cubicBezTo>
                      <a:pt x="7" y="14"/>
                      <a:pt x="4" y="11"/>
                      <a:pt x="4" y="7"/>
                    </a:cubicBezTo>
                    <a:cubicBezTo>
                      <a:pt x="4" y="3"/>
                      <a:pt x="7" y="0"/>
                      <a:pt x="11" y="0"/>
                    </a:cubicBezTo>
                    <a:cubicBezTo>
                      <a:pt x="14" y="0"/>
                      <a:pt x="17" y="3"/>
                      <a:pt x="17" y="7"/>
                    </a:cubicBezTo>
                    <a:cubicBezTo>
                      <a:pt x="17" y="11"/>
                      <a:pt x="14" y="14"/>
                      <a:pt x="11" y="14"/>
                    </a:cubicBezTo>
                    <a:close/>
                    <a:moveTo>
                      <a:pt x="38" y="48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10" y="48"/>
                      <a:pt x="7" y="46"/>
                      <a:pt x="7" y="41"/>
                    </a:cubicBezTo>
                    <a:cubicBezTo>
                      <a:pt x="7" y="35"/>
                      <a:pt x="9" y="26"/>
                      <a:pt x="16" y="26"/>
                    </a:cubicBezTo>
                    <a:cubicBezTo>
                      <a:pt x="17" y="26"/>
                      <a:pt x="21" y="30"/>
                      <a:pt x="26" y="30"/>
                    </a:cubicBezTo>
                    <a:cubicBezTo>
                      <a:pt x="31" y="30"/>
                      <a:pt x="35" y="26"/>
                      <a:pt x="36" y="26"/>
                    </a:cubicBezTo>
                    <a:cubicBezTo>
                      <a:pt x="43" y="26"/>
                      <a:pt x="45" y="35"/>
                      <a:pt x="45" y="41"/>
                    </a:cubicBezTo>
                    <a:cubicBezTo>
                      <a:pt x="45" y="46"/>
                      <a:pt x="42" y="48"/>
                      <a:pt x="38" y="48"/>
                    </a:cubicBezTo>
                    <a:close/>
                    <a:moveTo>
                      <a:pt x="26" y="28"/>
                    </a:moveTo>
                    <a:cubicBezTo>
                      <a:pt x="20" y="28"/>
                      <a:pt x="16" y="23"/>
                      <a:pt x="16" y="17"/>
                    </a:cubicBezTo>
                    <a:cubicBezTo>
                      <a:pt x="16" y="12"/>
                      <a:pt x="20" y="7"/>
                      <a:pt x="26" y="7"/>
                    </a:cubicBezTo>
                    <a:cubicBezTo>
                      <a:pt x="32" y="7"/>
                      <a:pt x="36" y="12"/>
                      <a:pt x="36" y="17"/>
                    </a:cubicBezTo>
                    <a:cubicBezTo>
                      <a:pt x="36" y="23"/>
                      <a:pt x="32" y="28"/>
                      <a:pt x="26" y="28"/>
                    </a:cubicBezTo>
                    <a:close/>
                    <a:moveTo>
                      <a:pt x="41" y="14"/>
                    </a:moveTo>
                    <a:cubicBezTo>
                      <a:pt x="38" y="14"/>
                      <a:pt x="35" y="11"/>
                      <a:pt x="35" y="7"/>
                    </a:cubicBezTo>
                    <a:cubicBezTo>
                      <a:pt x="35" y="3"/>
                      <a:pt x="38" y="0"/>
                      <a:pt x="41" y="0"/>
                    </a:cubicBezTo>
                    <a:cubicBezTo>
                      <a:pt x="45" y="0"/>
                      <a:pt x="48" y="3"/>
                      <a:pt x="48" y="7"/>
                    </a:cubicBezTo>
                    <a:cubicBezTo>
                      <a:pt x="48" y="11"/>
                      <a:pt x="45" y="14"/>
                      <a:pt x="41" y="14"/>
                    </a:cubicBezTo>
                    <a:close/>
                    <a:moveTo>
                      <a:pt x="46" y="28"/>
                    </a:moveTo>
                    <a:cubicBezTo>
                      <a:pt x="43" y="28"/>
                      <a:pt x="43" y="28"/>
                      <a:pt x="43" y="28"/>
                    </a:cubicBezTo>
                    <a:cubicBezTo>
                      <a:pt x="41" y="26"/>
                      <a:pt x="39" y="24"/>
                      <a:pt x="36" y="24"/>
                    </a:cubicBezTo>
                    <a:cubicBezTo>
                      <a:pt x="37" y="22"/>
                      <a:pt x="38" y="20"/>
                      <a:pt x="38" y="17"/>
                    </a:cubicBezTo>
                    <a:cubicBezTo>
                      <a:pt x="38" y="17"/>
                      <a:pt x="38" y="16"/>
                      <a:pt x="38" y="16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5" y="16"/>
                      <a:pt x="48" y="14"/>
                      <a:pt x="48" y="14"/>
                    </a:cubicBezTo>
                    <a:cubicBezTo>
                      <a:pt x="52" y="14"/>
                      <a:pt x="52" y="21"/>
                      <a:pt x="52" y="23"/>
                    </a:cubicBezTo>
                    <a:cubicBezTo>
                      <a:pt x="52" y="26"/>
                      <a:pt x="49" y="28"/>
                      <a:pt x="46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43" name="千图PPT彼岸天：ID 8661124库_组合 42"/>
            <p:cNvGrpSpPr/>
            <p:nvPr>
              <p:custDataLst>
                <p:tags r:id="rId8"/>
              </p:custDataLst>
            </p:nvPr>
          </p:nvGrpSpPr>
          <p:grpSpPr>
            <a:xfrm>
              <a:off x="13696" y="5371"/>
              <a:ext cx="3697" cy="3161"/>
              <a:chOff x="8722434" y="3194887"/>
              <a:chExt cx="2347508" cy="2007472"/>
            </a:xfrm>
          </p:grpSpPr>
          <p:grpSp>
            <p:nvGrpSpPr>
              <p:cNvPr id="26" name="Group 22"/>
              <p:cNvGrpSpPr/>
              <p:nvPr/>
            </p:nvGrpSpPr>
            <p:grpSpPr>
              <a:xfrm>
                <a:off x="8722434" y="4095074"/>
                <a:ext cx="2347508" cy="1107285"/>
                <a:chOff x="5157230" y="1101621"/>
                <a:chExt cx="2699991" cy="1107285"/>
              </a:xfrm>
            </p:grpSpPr>
            <p:sp>
              <p:nvSpPr>
                <p:cNvPr id="33" name="TextBox 23"/>
                <p:cNvSpPr txBox="1"/>
                <p:nvPr/>
              </p:nvSpPr>
              <p:spPr>
                <a:xfrm>
                  <a:off x="5157230" y="1101621"/>
                  <a:ext cx="2699991" cy="398468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1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4" name="TextBox 24"/>
                <p:cNvSpPr txBox="1"/>
                <p:nvPr/>
              </p:nvSpPr>
              <p:spPr>
                <a:xfrm>
                  <a:off x="5157231" y="1500087"/>
                  <a:ext cx="2699990" cy="708819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1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Source Han Sans SC"/>
                  </a:endParaRPr>
                </a:p>
              </p:txBody>
            </p:sp>
          </p:grpSp>
          <p:sp>
            <p:nvSpPr>
              <p:cNvPr id="10" name="Freeform: Shape 45"/>
              <p:cNvSpPr/>
              <p:nvPr/>
            </p:nvSpPr>
            <p:spPr bwMode="auto">
              <a:xfrm>
                <a:off x="9733617" y="3194887"/>
                <a:ext cx="382608" cy="147116"/>
              </a:xfrm>
              <a:custGeom>
                <a:avLst/>
                <a:gdLst>
                  <a:gd name="T0" fmla="*/ 1531 w 2840"/>
                  <a:gd name="T1" fmla="*/ 1 h 1091"/>
                  <a:gd name="T2" fmla="*/ 1745 w 2840"/>
                  <a:gd name="T3" fmla="*/ 14 h 1091"/>
                  <a:gd name="T4" fmla="*/ 1948 w 2840"/>
                  <a:gd name="T5" fmla="*/ 39 h 1091"/>
                  <a:gd name="T6" fmla="*/ 2136 w 2840"/>
                  <a:gd name="T7" fmla="*/ 74 h 1091"/>
                  <a:gd name="T8" fmla="*/ 2308 w 2840"/>
                  <a:gd name="T9" fmla="*/ 119 h 1091"/>
                  <a:gd name="T10" fmla="*/ 2460 w 2840"/>
                  <a:gd name="T11" fmla="*/ 173 h 1091"/>
                  <a:gd name="T12" fmla="*/ 2590 w 2840"/>
                  <a:gd name="T13" fmla="*/ 235 h 1091"/>
                  <a:gd name="T14" fmla="*/ 2695 w 2840"/>
                  <a:gd name="T15" fmla="*/ 305 h 1091"/>
                  <a:gd name="T16" fmla="*/ 2774 w 2840"/>
                  <a:gd name="T17" fmla="*/ 380 h 1091"/>
                  <a:gd name="T18" fmla="*/ 2823 w 2840"/>
                  <a:gd name="T19" fmla="*/ 461 h 1091"/>
                  <a:gd name="T20" fmla="*/ 2840 w 2840"/>
                  <a:gd name="T21" fmla="*/ 545 h 1091"/>
                  <a:gd name="T22" fmla="*/ 2823 w 2840"/>
                  <a:gd name="T23" fmla="*/ 629 h 1091"/>
                  <a:gd name="T24" fmla="*/ 2774 w 2840"/>
                  <a:gd name="T25" fmla="*/ 711 h 1091"/>
                  <a:gd name="T26" fmla="*/ 2695 w 2840"/>
                  <a:gd name="T27" fmla="*/ 786 h 1091"/>
                  <a:gd name="T28" fmla="*/ 2590 w 2840"/>
                  <a:gd name="T29" fmla="*/ 854 h 1091"/>
                  <a:gd name="T30" fmla="*/ 2460 w 2840"/>
                  <a:gd name="T31" fmla="*/ 916 h 1091"/>
                  <a:gd name="T32" fmla="*/ 2308 w 2840"/>
                  <a:gd name="T33" fmla="*/ 971 h 1091"/>
                  <a:gd name="T34" fmla="*/ 2136 w 2840"/>
                  <a:gd name="T35" fmla="*/ 1016 h 1091"/>
                  <a:gd name="T36" fmla="*/ 1948 w 2840"/>
                  <a:gd name="T37" fmla="*/ 1052 h 1091"/>
                  <a:gd name="T38" fmla="*/ 1745 w 2840"/>
                  <a:gd name="T39" fmla="*/ 1077 h 1091"/>
                  <a:gd name="T40" fmla="*/ 1531 w 2840"/>
                  <a:gd name="T41" fmla="*/ 1089 h 1091"/>
                  <a:gd name="T42" fmla="*/ 1309 w 2840"/>
                  <a:gd name="T43" fmla="*/ 1089 h 1091"/>
                  <a:gd name="T44" fmla="*/ 1094 w 2840"/>
                  <a:gd name="T45" fmla="*/ 1077 h 1091"/>
                  <a:gd name="T46" fmla="*/ 892 w 2840"/>
                  <a:gd name="T47" fmla="*/ 1052 h 1091"/>
                  <a:gd name="T48" fmla="*/ 703 w 2840"/>
                  <a:gd name="T49" fmla="*/ 1016 h 1091"/>
                  <a:gd name="T50" fmla="*/ 532 w 2840"/>
                  <a:gd name="T51" fmla="*/ 971 h 1091"/>
                  <a:gd name="T52" fmla="*/ 379 w 2840"/>
                  <a:gd name="T53" fmla="*/ 916 h 1091"/>
                  <a:gd name="T54" fmla="*/ 250 w 2840"/>
                  <a:gd name="T55" fmla="*/ 854 h 1091"/>
                  <a:gd name="T56" fmla="*/ 144 w 2840"/>
                  <a:gd name="T57" fmla="*/ 786 h 1091"/>
                  <a:gd name="T58" fmla="*/ 66 w 2840"/>
                  <a:gd name="T59" fmla="*/ 711 h 1091"/>
                  <a:gd name="T60" fmla="*/ 17 w 2840"/>
                  <a:gd name="T61" fmla="*/ 629 h 1091"/>
                  <a:gd name="T62" fmla="*/ 0 w 2840"/>
                  <a:gd name="T63" fmla="*/ 545 h 1091"/>
                  <a:gd name="T64" fmla="*/ 17 w 2840"/>
                  <a:gd name="T65" fmla="*/ 461 h 1091"/>
                  <a:gd name="T66" fmla="*/ 66 w 2840"/>
                  <a:gd name="T67" fmla="*/ 380 h 1091"/>
                  <a:gd name="T68" fmla="*/ 144 w 2840"/>
                  <a:gd name="T69" fmla="*/ 305 h 1091"/>
                  <a:gd name="T70" fmla="*/ 250 w 2840"/>
                  <a:gd name="T71" fmla="*/ 235 h 1091"/>
                  <a:gd name="T72" fmla="*/ 379 w 2840"/>
                  <a:gd name="T73" fmla="*/ 173 h 1091"/>
                  <a:gd name="T74" fmla="*/ 532 w 2840"/>
                  <a:gd name="T75" fmla="*/ 119 h 1091"/>
                  <a:gd name="T76" fmla="*/ 703 w 2840"/>
                  <a:gd name="T77" fmla="*/ 74 h 1091"/>
                  <a:gd name="T78" fmla="*/ 892 w 2840"/>
                  <a:gd name="T79" fmla="*/ 39 h 1091"/>
                  <a:gd name="T80" fmla="*/ 1094 w 2840"/>
                  <a:gd name="T81" fmla="*/ 14 h 1091"/>
                  <a:gd name="T82" fmla="*/ 1309 w 2840"/>
                  <a:gd name="T83" fmla="*/ 1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40" h="1091">
                    <a:moveTo>
                      <a:pt x="1420" y="0"/>
                    </a:moveTo>
                    <a:lnTo>
                      <a:pt x="1531" y="1"/>
                    </a:lnTo>
                    <a:lnTo>
                      <a:pt x="1639" y="6"/>
                    </a:lnTo>
                    <a:lnTo>
                      <a:pt x="1745" y="14"/>
                    </a:lnTo>
                    <a:lnTo>
                      <a:pt x="1849" y="24"/>
                    </a:lnTo>
                    <a:lnTo>
                      <a:pt x="1948" y="39"/>
                    </a:lnTo>
                    <a:lnTo>
                      <a:pt x="2044" y="55"/>
                    </a:lnTo>
                    <a:lnTo>
                      <a:pt x="2136" y="74"/>
                    </a:lnTo>
                    <a:lnTo>
                      <a:pt x="2224" y="96"/>
                    </a:lnTo>
                    <a:lnTo>
                      <a:pt x="2308" y="119"/>
                    </a:lnTo>
                    <a:lnTo>
                      <a:pt x="2386" y="146"/>
                    </a:lnTo>
                    <a:lnTo>
                      <a:pt x="2460" y="173"/>
                    </a:lnTo>
                    <a:lnTo>
                      <a:pt x="2528" y="204"/>
                    </a:lnTo>
                    <a:lnTo>
                      <a:pt x="2590" y="235"/>
                    </a:lnTo>
                    <a:lnTo>
                      <a:pt x="2646" y="270"/>
                    </a:lnTo>
                    <a:lnTo>
                      <a:pt x="2695" y="305"/>
                    </a:lnTo>
                    <a:lnTo>
                      <a:pt x="2738" y="342"/>
                    </a:lnTo>
                    <a:lnTo>
                      <a:pt x="2774" y="380"/>
                    </a:lnTo>
                    <a:lnTo>
                      <a:pt x="2803" y="421"/>
                    </a:lnTo>
                    <a:lnTo>
                      <a:pt x="2823" y="461"/>
                    </a:lnTo>
                    <a:lnTo>
                      <a:pt x="2835" y="502"/>
                    </a:lnTo>
                    <a:lnTo>
                      <a:pt x="2840" y="545"/>
                    </a:lnTo>
                    <a:lnTo>
                      <a:pt x="2835" y="588"/>
                    </a:lnTo>
                    <a:lnTo>
                      <a:pt x="2823" y="629"/>
                    </a:lnTo>
                    <a:lnTo>
                      <a:pt x="2803" y="670"/>
                    </a:lnTo>
                    <a:lnTo>
                      <a:pt x="2774" y="711"/>
                    </a:lnTo>
                    <a:lnTo>
                      <a:pt x="2738" y="748"/>
                    </a:lnTo>
                    <a:lnTo>
                      <a:pt x="2695" y="786"/>
                    </a:lnTo>
                    <a:lnTo>
                      <a:pt x="2646" y="821"/>
                    </a:lnTo>
                    <a:lnTo>
                      <a:pt x="2590" y="854"/>
                    </a:lnTo>
                    <a:lnTo>
                      <a:pt x="2528" y="887"/>
                    </a:lnTo>
                    <a:lnTo>
                      <a:pt x="2460" y="916"/>
                    </a:lnTo>
                    <a:lnTo>
                      <a:pt x="2386" y="945"/>
                    </a:lnTo>
                    <a:lnTo>
                      <a:pt x="2308" y="971"/>
                    </a:lnTo>
                    <a:lnTo>
                      <a:pt x="2224" y="995"/>
                    </a:lnTo>
                    <a:lnTo>
                      <a:pt x="2136" y="1016"/>
                    </a:lnTo>
                    <a:lnTo>
                      <a:pt x="2044" y="1035"/>
                    </a:lnTo>
                    <a:lnTo>
                      <a:pt x="1948" y="1052"/>
                    </a:lnTo>
                    <a:lnTo>
                      <a:pt x="1849" y="1065"/>
                    </a:lnTo>
                    <a:lnTo>
                      <a:pt x="1745" y="1077"/>
                    </a:lnTo>
                    <a:lnTo>
                      <a:pt x="1639" y="1085"/>
                    </a:lnTo>
                    <a:lnTo>
                      <a:pt x="1531" y="1089"/>
                    </a:lnTo>
                    <a:lnTo>
                      <a:pt x="1420" y="1091"/>
                    </a:lnTo>
                    <a:lnTo>
                      <a:pt x="1309" y="1089"/>
                    </a:lnTo>
                    <a:lnTo>
                      <a:pt x="1200" y="1085"/>
                    </a:lnTo>
                    <a:lnTo>
                      <a:pt x="1094" y="1077"/>
                    </a:lnTo>
                    <a:lnTo>
                      <a:pt x="992" y="1065"/>
                    </a:lnTo>
                    <a:lnTo>
                      <a:pt x="892" y="1052"/>
                    </a:lnTo>
                    <a:lnTo>
                      <a:pt x="795" y="1035"/>
                    </a:lnTo>
                    <a:lnTo>
                      <a:pt x="703" y="1016"/>
                    </a:lnTo>
                    <a:lnTo>
                      <a:pt x="615" y="995"/>
                    </a:lnTo>
                    <a:lnTo>
                      <a:pt x="532" y="971"/>
                    </a:lnTo>
                    <a:lnTo>
                      <a:pt x="453" y="945"/>
                    </a:lnTo>
                    <a:lnTo>
                      <a:pt x="379" y="916"/>
                    </a:lnTo>
                    <a:lnTo>
                      <a:pt x="312" y="887"/>
                    </a:lnTo>
                    <a:lnTo>
                      <a:pt x="250" y="854"/>
                    </a:lnTo>
                    <a:lnTo>
                      <a:pt x="194" y="821"/>
                    </a:lnTo>
                    <a:lnTo>
                      <a:pt x="144" y="786"/>
                    </a:lnTo>
                    <a:lnTo>
                      <a:pt x="101" y="748"/>
                    </a:lnTo>
                    <a:lnTo>
                      <a:pt x="66" y="711"/>
                    </a:lnTo>
                    <a:lnTo>
                      <a:pt x="38" y="670"/>
                    </a:lnTo>
                    <a:lnTo>
                      <a:pt x="17" y="629"/>
                    </a:lnTo>
                    <a:lnTo>
                      <a:pt x="4" y="588"/>
                    </a:lnTo>
                    <a:lnTo>
                      <a:pt x="0" y="545"/>
                    </a:lnTo>
                    <a:lnTo>
                      <a:pt x="4" y="502"/>
                    </a:lnTo>
                    <a:lnTo>
                      <a:pt x="17" y="461"/>
                    </a:lnTo>
                    <a:lnTo>
                      <a:pt x="38" y="421"/>
                    </a:lnTo>
                    <a:lnTo>
                      <a:pt x="66" y="380"/>
                    </a:lnTo>
                    <a:lnTo>
                      <a:pt x="101" y="342"/>
                    </a:lnTo>
                    <a:lnTo>
                      <a:pt x="144" y="305"/>
                    </a:lnTo>
                    <a:lnTo>
                      <a:pt x="194" y="270"/>
                    </a:lnTo>
                    <a:lnTo>
                      <a:pt x="250" y="235"/>
                    </a:lnTo>
                    <a:lnTo>
                      <a:pt x="312" y="204"/>
                    </a:lnTo>
                    <a:lnTo>
                      <a:pt x="379" y="173"/>
                    </a:lnTo>
                    <a:lnTo>
                      <a:pt x="453" y="146"/>
                    </a:lnTo>
                    <a:lnTo>
                      <a:pt x="532" y="119"/>
                    </a:lnTo>
                    <a:lnTo>
                      <a:pt x="615" y="96"/>
                    </a:lnTo>
                    <a:lnTo>
                      <a:pt x="703" y="74"/>
                    </a:lnTo>
                    <a:lnTo>
                      <a:pt x="795" y="55"/>
                    </a:lnTo>
                    <a:lnTo>
                      <a:pt x="892" y="39"/>
                    </a:lnTo>
                    <a:lnTo>
                      <a:pt x="992" y="24"/>
                    </a:lnTo>
                    <a:lnTo>
                      <a:pt x="1094" y="14"/>
                    </a:lnTo>
                    <a:lnTo>
                      <a:pt x="1200" y="6"/>
                    </a:lnTo>
                    <a:lnTo>
                      <a:pt x="1309" y="1"/>
                    </a:lnTo>
                    <a:lnTo>
                      <a:pt x="14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1" name="Freeform: Shape 46"/>
              <p:cNvSpPr/>
              <p:nvPr/>
            </p:nvSpPr>
            <p:spPr bwMode="auto">
              <a:xfrm>
                <a:off x="9733617" y="3320447"/>
                <a:ext cx="382608" cy="94036"/>
              </a:xfrm>
              <a:custGeom>
                <a:avLst/>
                <a:gdLst>
                  <a:gd name="T0" fmla="*/ 78 w 2840"/>
                  <a:gd name="T1" fmla="*/ 4 h 699"/>
                  <a:gd name="T2" fmla="*/ 179 w 2840"/>
                  <a:gd name="T3" fmla="*/ 70 h 699"/>
                  <a:gd name="T4" fmla="*/ 296 w 2840"/>
                  <a:gd name="T5" fmla="*/ 127 h 699"/>
                  <a:gd name="T6" fmla="*/ 463 w 2840"/>
                  <a:gd name="T7" fmla="*/ 190 h 699"/>
                  <a:gd name="T8" fmla="*/ 677 w 2840"/>
                  <a:gd name="T9" fmla="*/ 247 h 699"/>
                  <a:gd name="T10" fmla="*/ 911 w 2840"/>
                  <a:gd name="T11" fmla="*/ 290 h 699"/>
                  <a:gd name="T12" fmla="*/ 1160 w 2840"/>
                  <a:gd name="T13" fmla="*/ 316 h 699"/>
                  <a:gd name="T14" fmla="*/ 1420 w 2840"/>
                  <a:gd name="T15" fmla="*/ 325 h 699"/>
                  <a:gd name="T16" fmla="*/ 1680 w 2840"/>
                  <a:gd name="T17" fmla="*/ 316 h 699"/>
                  <a:gd name="T18" fmla="*/ 1929 w 2840"/>
                  <a:gd name="T19" fmla="*/ 290 h 699"/>
                  <a:gd name="T20" fmla="*/ 2163 w 2840"/>
                  <a:gd name="T21" fmla="*/ 247 h 699"/>
                  <a:gd name="T22" fmla="*/ 2377 w 2840"/>
                  <a:gd name="T23" fmla="*/ 190 h 699"/>
                  <a:gd name="T24" fmla="*/ 2531 w 2840"/>
                  <a:gd name="T25" fmla="*/ 133 h 699"/>
                  <a:gd name="T26" fmla="*/ 2628 w 2840"/>
                  <a:gd name="T27" fmla="*/ 89 h 699"/>
                  <a:gd name="T28" fmla="*/ 2709 w 2840"/>
                  <a:gd name="T29" fmla="*/ 41 h 699"/>
                  <a:gd name="T30" fmla="*/ 2761 w 2840"/>
                  <a:gd name="T31" fmla="*/ 6 h 699"/>
                  <a:gd name="T32" fmla="*/ 2779 w 2840"/>
                  <a:gd name="T33" fmla="*/ 5 h 699"/>
                  <a:gd name="T34" fmla="*/ 2791 w 2840"/>
                  <a:gd name="T35" fmla="*/ 12 h 699"/>
                  <a:gd name="T36" fmla="*/ 2814 w 2840"/>
                  <a:gd name="T37" fmla="*/ 49 h 699"/>
                  <a:gd name="T38" fmla="*/ 2836 w 2840"/>
                  <a:gd name="T39" fmla="*/ 118 h 699"/>
                  <a:gd name="T40" fmla="*/ 2835 w 2840"/>
                  <a:gd name="T41" fmla="*/ 195 h 699"/>
                  <a:gd name="T42" fmla="*/ 2803 w 2840"/>
                  <a:gd name="T43" fmla="*/ 278 h 699"/>
                  <a:gd name="T44" fmla="*/ 2738 w 2840"/>
                  <a:gd name="T45" fmla="*/ 356 h 699"/>
                  <a:gd name="T46" fmla="*/ 2646 w 2840"/>
                  <a:gd name="T47" fmla="*/ 428 h 699"/>
                  <a:gd name="T48" fmla="*/ 2528 w 2840"/>
                  <a:gd name="T49" fmla="*/ 494 h 699"/>
                  <a:gd name="T50" fmla="*/ 2386 w 2840"/>
                  <a:gd name="T51" fmla="*/ 553 h 699"/>
                  <a:gd name="T52" fmla="*/ 2224 w 2840"/>
                  <a:gd name="T53" fmla="*/ 602 h 699"/>
                  <a:gd name="T54" fmla="*/ 2044 w 2840"/>
                  <a:gd name="T55" fmla="*/ 643 h 699"/>
                  <a:gd name="T56" fmla="*/ 1849 w 2840"/>
                  <a:gd name="T57" fmla="*/ 673 h 699"/>
                  <a:gd name="T58" fmla="*/ 1639 w 2840"/>
                  <a:gd name="T59" fmla="*/ 692 h 699"/>
                  <a:gd name="T60" fmla="*/ 1420 w 2840"/>
                  <a:gd name="T61" fmla="*/ 699 h 699"/>
                  <a:gd name="T62" fmla="*/ 1200 w 2840"/>
                  <a:gd name="T63" fmla="*/ 692 h 699"/>
                  <a:gd name="T64" fmla="*/ 992 w 2840"/>
                  <a:gd name="T65" fmla="*/ 673 h 699"/>
                  <a:gd name="T66" fmla="*/ 795 w 2840"/>
                  <a:gd name="T67" fmla="*/ 643 h 699"/>
                  <a:gd name="T68" fmla="*/ 615 w 2840"/>
                  <a:gd name="T69" fmla="*/ 602 h 699"/>
                  <a:gd name="T70" fmla="*/ 453 w 2840"/>
                  <a:gd name="T71" fmla="*/ 553 h 699"/>
                  <a:gd name="T72" fmla="*/ 312 w 2840"/>
                  <a:gd name="T73" fmla="*/ 494 h 699"/>
                  <a:gd name="T74" fmla="*/ 194 w 2840"/>
                  <a:gd name="T75" fmla="*/ 428 h 699"/>
                  <a:gd name="T76" fmla="*/ 101 w 2840"/>
                  <a:gd name="T77" fmla="*/ 356 h 699"/>
                  <a:gd name="T78" fmla="*/ 38 w 2840"/>
                  <a:gd name="T79" fmla="*/ 278 h 699"/>
                  <a:gd name="T80" fmla="*/ 4 w 2840"/>
                  <a:gd name="T81" fmla="*/ 195 h 699"/>
                  <a:gd name="T82" fmla="*/ 3 w 2840"/>
                  <a:gd name="T83" fmla="*/ 118 h 699"/>
                  <a:gd name="T84" fmla="*/ 25 w 2840"/>
                  <a:gd name="T85" fmla="*/ 50 h 699"/>
                  <a:gd name="T86" fmla="*/ 48 w 2840"/>
                  <a:gd name="T87" fmla="*/ 12 h 699"/>
                  <a:gd name="T88" fmla="*/ 61 w 2840"/>
                  <a:gd name="T89" fmla="*/ 1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0" h="699">
                    <a:moveTo>
                      <a:pt x="69" y="0"/>
                    </a:moveTo>
                    <a:lnTo>
                      <a:pt x="78" y="4"/>
                    </a:lnTo>
                    <a:lnTo>
                      <a:pt x="127" y="39"/>
                    </a:lnTo>
                    <a:lnTo>
                      <a:pt x="179" y="70"/>
                    </a:lnTo>
                    <a:lnTo>
                      <a:pt x="234" y="100"/>
                    </a:lnTo>
                    <a:lnTo>
                      <a:pt x="296" y="127"/>
                    </a:lnTo>
                    <a:lnTo>
                      <a:pt x="365" y="155"/>
                    </a:lnTo>
                    <a:lnTo>
                      <a:pt x="463" y="190"/>
                    </a:lnTo>
                    <a:lnTo>
                      <a:pt x="567" y="220"/>
                    </a:lnTo>
                    <a:lnTo>
                      <a:pt x="677" y="247"/>
                    </a:lnTo>
                    <a:lnTo>
                      <a:pt x="792" y="270"/>
                    </a:lnTo>
                    <a:lnTo>
                      <a:pt x="911" y="290"/>
                    </a:lnTo>
                    <a:lnTo>
                      <a:pt x="1033" y="304"/>
                    </a:lnTo>
                    <a:lnTo>
                      <a:pt x="1160" y="316"/>
                    </a:lnTo>
                    <a:lnTo>
                      <a:pt x="1289" y="322"/>
                    </a:lnTo>
                    <a:lnTo>
                      <a:pt x="1420" y="325"/>
                    </a:lnTo>
                    <a:lnTo>
                      <a:pt x="1551" y="322"/>
                    </a:lnTo>
                    <a:lnTo>
                      <a:pt x="1680" y="316"/>
                    </a:lnTo>
                    <a:lnTo>
                      <a:pt x="1806" y="304"/>
                    </a:lnTo>
                    <a:lnTo>
                      <a:pt x="1929" y="290"/>
                    </a:lnTo>
                    <a:lnTo>
                      <a:pt x="2048" y="270"/>
                    </a:lnTo>
                    <a:lnTo>
                      <a:pt x="2163" y="247"/>
                    </a:lnTo>
                    <a:lnTo>
                      <a:pt x="2272" y="220"/>
                    </a:lnTo>
                    <a:lnTo>
                      <a:pt x="2377" y="190"/>
                    </a:lnTo>
                    <a:lnTo>
                      <a:pt x="2474" y="155"/>
                    </a:lnTo>
                    <a:lnTo>
                      <a:pt x="2531" y="133"/>
                    </a:lnTo>
                    <a:lnTo>
                      <a:pt x="2581" y="111"/>
                    </a:lnTo>
                    <a:lnTo>
                      <a:pt x="2628" y="89"/>
                    </a:lnTo>
                    <a:lnTo>
                      <a:pt x="2669" y="66"/>
                    </a:lnTo>
                    <a:lnTo>
                      <a:pt x="2709" y="41"/>
                    </a:lnTo>
                    <a:lnTo>
                      <a:pt x="2748" y="13"/>
                    </a:lnTo>
                    <a:lnTo>
                      <a:pt x="2761" y="6"/>
                    </a:lnTo>
                    <a:lnTo>
                      <a:pt x="2770" y="4"/>
                    </a:lnTo>
                    <a:lnTo>
                      <a:pt x="2779" y="5"/>
                    </a:lnTo>
                    <a:lnTo>
                      <a:pt x="2786" y="8"/>
                    </a:lnTo>
                    <a:lnTo>
                      <a:pt x="2791" y="12"/>
                    </a:lnTo>
                    <a:lnTo>
                      <a:pt x="2795" y="17"/>
                    </a:lnTo>
                    <a:lnTo>
                      <a:pt x="2814" y="49"/>
                    </a:lnTo>
                    <a:lnTo>
                      <a:pt x="2829" y="83"/>
                    </a:lnTo>
                    <a:lnTo>
                      <a:pt x="2836" y="118"/>
                    </a:lnTo>
                    <a:lnTo>
                      <a:pt x="2840" y="153"/>
                    </a:lnTo>
                    <a:lnTo>
                      <a:pt x="2835" y="195"/>
                    </a:lnTo>
                    <a:lnTo>
                      <a:pt x="2823" y="237"/>
                    </a:lnTo>
                    <a:lnTo>
                      <a:pt x="2803" y="278"/>
                    </a:lnTo>
                    <a:lnTo>
                      <a:pt x="2774" y="317"/>
                    </a:lnTo>
                    <a:lnTo>
                      <a:pt x="2738" y="356"/>
                    </a:lnTo>
                    <a:lnTo>
                      <a:pt x="2695" y="393"/>
                    </a:lnTo>
                    <a:lnTo>
                      <a:pt x="2646" y="428"/>
                    </a:lnTo>
                    <a:lnTo>
                      <a:pt x="2590" y="462"/>
                    </a:lnTo>
                    <a:lnTo>
                      <a:pt x="2528" y="494"/>
                    </a:lnTo>
                    <a:lnTo>
                      <a:pt x="2460" y="524"/>
                    </a:lnTo>
                    <a:lnTo>
                      <a:pt x="2386" y="553"/>
                    </a:lnTo>
                    <a:lnTo>
                      <a:pt x="2308" y="579"/>
                    </a:lnTo>
                    <a:lnTo>
                      <a:pt x="2224" y="602"/>
                    </a:lnTo>
                    <a:lnTo>
                      <a:pt x="2136" y="624"/>
                    </a:lnTo>
                    <a:lnTo>
                      <a:pt x="2044" y="643"/>
                    </a:lnTo>
                    <a:lnTo>
                      <a:pt x="1948" y="659"/>
                    </a:lnTo>
                    <a:lnTo>
                      <a:pt x="1849" y="673"/>
                    </a:lnTo>
                    <a:lnTo>
                      <a:pt x="1745" y="683"/>
                    </a:lnTo>
                    <a:lnTo>
                      <a:pt x="1639" y="692"/>
                    </a:lnTo>
                    <a:lnTo>
                      <a:pt x="1531" y="696"/>
                    </a:lnTo>
                    <a:lnTo>
                      <a:pt x="1420" y="699"/>
                    </a:lnTo>
                    <a:lnTo>
                      <a:pt x="1309" y="696"/>
                    </a:lnTo>
                    <a:lnTo>
                      <a:pt x="1200" y="692"/>
                    </a:lnTo>
                    <a:lnTo>
                      <a:pt x="1094" y="683"/>
                    </a:lnTo>
                    <a:lnTo>
                      <a:pt x="992" y="673"/>
                    </a:lnTo>
                    <a:lnTo>
                      <a:pt x="892" y="659"/>
                    </a:lnTo>
                    <a:lnTo>
                      <a:pt x="795" y="643"/>
                    </a:lnTo>
                    <a:lnTo>
                      <a:pt x="703" y="624"/>
                    </a:lnTo>
                    <a:lnTo>
                      <a:pt x="615" y="602"/>
                    </a:lnTo>
                    <a:lnTo>
                      <a:pt x="532" y="579"/>
                    </a:lnTo>
                    <a:lnTo>
                      <a:pt x="453" y="553"/>
                    </a:lnTo>
                    <a:lnTo>
                      <a:pt x="379" y="524"/>
                    </a:lnTo>
                    <a:lnTo>
                      <a:pt x="312" y="494"/>
                    </a:lnTo>
                    <a:lnTo>
                      <a:pt x="250" y="462"/>
                    </a:lnTo>
                    <a:lnTo>
                      <a:pt x="194" y="428"/>
                    </a:lnTo>
                    <a:lnTo>
                      <a:pt x="144" y="393"/>
                    </a:lnTo>
                    <a:lnTo>
                      <a:pt x="101" y="356"/>
                    </a:lnTo>
                    <a:lnTo>
                      <a:pt x="66" y="317"/>
                    </a:lnTo>
                    <a:lnTo>
                      <a:pt x="38" y="278"/>
                    </a:lnTo>
                    <a:lnTo>
                      <a:pt x="17" y="237"/>
                    </a:lnTo>
                    <a:lnTo>
                      <a:pt x="4" y="195"/>
                    </a:lnTo>
                    <a:lnTo>
                      <a:pt x="0" y="153"/>
                    </a:lnTo>
                    <a:lnTo>
                      <a:pt x="3" y="118"/>
                    </a:lnTo>
                    <a:lnTo>
                      <a:pt x="12" y="84"/>
                    </a:lnTo>
                    <a:lnTo>
                      <a:pt x="25" y="50"/>
                    </a:lnTo>
                    <a:lnTo>
                      <a:pt x="44" y="17"/>
                    </a:lnTo>
                    <a:lnTo>
                      <a:pt x="48" y="12"/>
                    </a:lnTo>
                    <a:lnTo>
                      <a:pt x="54" y="5"/>
                    </a:lnTo>
                    <a:lnTo>
                      <a:pt x="61" y="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2" name="Freeform: Shape 47"/>
              <p:cNvSpPr/>
              <p:nvPr/>
            </p:nvSpPr>
            <p:spPr bwMode="auto">
              <a:xfrm>
                <a:off x="9733617" y="3540044"/>
                <a:ext cx="264323" cy="92688"/>
              </a:xfrm>
              <a:custGeom>
                <a:avLst/>
                <a:gdLst>
                  <a:gd name="T0" fmla="*/ 95 w 1963"/>
                  <a:gd name="T1" fmla="*/ 5 h 687"/>
                  <a:gd name="T2" fmla="*/ 162 w 1963"/>
                  <a:gd name="T3" fmla="*/ 50 h 687"/>
                  <a:gd name="T4" fmla="*/ 233 w 1963"/>
                  <a:gd name="T5" fmla="*/ 89 h 687"/>
                  <a:gd name="T6" fmla="*/ 316 w 1963"/>
                  <a:gd name="T7" fmla="*/ 125 h 687"/>
                  <a:gd name="T8" fmla="*/ 463 w 1963"/>
                  <a:gd name="T9" fmla="*/ 178 h 687"/>
                  <a:gd name="T10" fmla="*/ 677 w 1963"/>
                  <a:gd name="T11" fmla="*/ 237 h 687"/>
                  <a:gd name="T12" fmla="*/ 911 w 1963"/>
                  <a:gd name="T13" fmla="*/ 279 h 687"/>
                  <a:gd name="T14" fmla="*/ 1160 w 1963"/>
                  <a:gd name="T15" fmla="*/ 304 h 687"/>
                  <a:gd name="T16" fmla="*/ 1420 w 1963"/>
                  <a:gd name="T17" fmla="*/ 313 h 687"/>
                  <a:gd name="T18" fmla="*/ 1617 w 1963"/>
                  <a:gd name="T19" fmla="*/ 309 h 687"/>
                  <a:gd name="T20" fmla="*/ 1808 w 1963"/>
                  <a:gd name="T21" fmla="*/ 296 h 687"/>
                  <a:gd name="T22" fmla="*/ 1816 w 1963"/>
                  <a:gd name="T23" fmla="*/ 296 h 687"/>
                  <a:gd name="T24" fmla="*/ 1821 w 1963"/>
                  <a:gd name="T25" fmla="*/ 300 h 687"/>
                  <a:gd name="T26" fmla="*/ 1823 w 1963"/>
                  <a:gd name="T27" fmla="*/ 305 h 687"/>
                  <a:gd name="T28" fmla="*/ 1824 w 1963"/>
                  <a:gd name="T29" fmla="*/ 309 h 687"/>
                  <a:gd name="T30" fmla="*/ 1854 w 1963"/>
                  <a:gd name="T31" fmla="*/ 426 h 687"/>
                  <a:gd name="T32" fmla="*/ 1903 w 1963"/>
                  <a:gd name="T33" fmla="*/ 538 h 687"/>
                  <a:gd name="T34" fmla="*/ 1959 w 1963"/>
                  <a:gd name="T35" fmla="*/ 637 h 687"/>
                  <a:gd name="T36" fmla="*/ 1963 w 1963"/>
                  <a:gd name="T37" fmla="*/ 647 h 687"/>
                  <a:gd name="T38" fmla="*/ 1952 w 1963"/>
                  <a:gd name="T39" fmla="*/ 657 h 687"/>
                  <a:gd name="T40" fmla="*/ 1811 w 1963"/>
                  <a:gd name="T41" fmla="*/ 673 h 687"/>
                  <a:gd name="T42" fmla="*/ 1653 w 1963"/>
                  <a:gd name="T43" fmla="*/ 682 h 687"/>
                  <a:gd name="T44" fmla="*/ 1495 w 1963"/>
                  <a:gd name="T45" fmla="*/ 687 h 687"/>
                  <a:gd name="T46" fmla="*/ 1309 w 1963"/>
                  <a:gd name="T47" fmla="*/ 686 h 687"/>
                  <a:gd name="T48" fmla="*/ 1094 w 1963"/>
                  <a:gd name="T49" fmla="*/ 673 h 687"/>
                  <a:gd name="T50" fmla="*/ 892 w 1963"/>
                  <a:gd name="T51" fmla="*/ 648 h 687"/>
                  <a:gd name="T52" fmla="*/ 703 w 1963"/>
                  <a:gd name="T53" fmla="*/ 613 h 687"/>
                  <a:gd name="T54" fmla="*/ 532 w 1963"/>
                  <a:gd name="T55" fmla="*/ 568 h 687"/>
                  <a:gd name="T56" fmla="*/ 379 w 1963"/>
                  <a:gd name="T57" fmla="*/ 514 h 687"/>
                  <a:gd name="T58" fmla="*/ 250 w 1963"/>
                  <a:gd name="T59" fmla="*/ 452 h 687"/>
                  <a:gd name="T60" fmla="*/ 144 w 1963"/>
                  <a:gd name="T61" fmla="*/ 382 h 687"/>
                  <a:gd name="T62" fmla="*/ 66 w 1963"/>
                  <a:gd name="T63" fmla="*/ 307 h 687"/>
                  <a:gd name="T64" fmla="*/ 17 w 1963"/>
                  <a:gd name="T65" fmla="*/ 226 h 687"/>
                  <a:gd name="T66" fmla="*/ 0 w 1963"/>
                  <a:gd name="T67" fmla="*/ 142 h 687"/>
                  <a:gd name="T68" fmla="*/ 16 w 1963"/>
                  <a:gd name="T69" fmla="*/ 59 h 687"/>
                  <a:gd name="T70" fmla="*/ 43 w 1963"/>
                  <a:gd name="T71" fmla="*/ 11 h 687"/>
                  <a:gd name="T72" fmla="*/ 66 w 1963"/>
                  <a:gd name="T7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63" h="687">
                    <a:moveTo>
                      <a:pt x="80" y="0"/>
                    </a:moveTo>
                    <a:lnTo>
                      <a:pt x="95" y="5"/>
                    </a:lnTo>
                    <a:lnTo>
                      <a:pt x="128" y="30"/>
                    </a:lnTo>
                    <a:lnTo>
                      <a:pt x="162" y="50"/>
                    </a:lnTo>
                    <a:lnTo>
                      <a:pt x="197" y="71"/>
                    </a:lnTo>
                    <a:lnTo>
                      <a:pt x="233" y="89"/>
                    </a:lnTo>
                    <a:lnTo>
                      <a:pt x="273" y="107"/>
                    </a:lnTo>
                    <a:lnTo>
                      <a:pt x="316" y="125"/>
                    </a:lnTo>
                    <a:lnTo>
                      <a:pt x="365" y="145"/>
                    </a:lnTo>
                    <a:lnTo>
                      <a:pt x="463" y="178"/>
                    </a:lnTo>
                    <a:lnTo>
                      <a:pt x="567" y="210"/>
                    </a:lnTo>
                    <a:lnTo>
                      <a:pt x="677" y="237"/>
                    </a:lnTo>
                    <a:lnTo>
                      <a:pt x="792" y="260"/>
                    </a:lnTo>
                    <a:lnTo>
                      <a:pt x="911" y="279"/>
                    </a:lnTo>
                    <a:lnTo>
                      <a:pt x="1033" y="294"/>
                    </a:lnTo>
                    <a:lnTo>
                      <a:pt x="1160" y="304"/>
                    </a:lnTo>
                    <a:lnTo>
                      <a:pt x="1289" y="312"/>
                    </a:lnTo>
                    <a:lnTo>
                      <a:pt x="1420" y="313"/>
                    </a:lnTo>
                    <a:lnTo>
                      <a:pt x="1517" y="312"/>
                    </a:lnTo>
                    <a:lnTo>
                      <a:pt x="1617" y="309"/>
                    </a:lnTo>
                    <a:lnTo>
                      <a:pt x="1714" y="304"/>
                    </a:lnTo>
                    <a:lnTo>
                      <a:pt x="1808" y="296"/>
                    </a:lnTo>
                    <a:lnTo>
                      <a:pt x="1812" y="296"/>
                    </a:lnTo>
                    <a:lnTo>
                      <a:pt x="1816" y="296"/>
                    </a:lnTo>
                    <a:lnTo>
                      <a:pt x="1819" y="299"/>
                    </a:lnTo>
                    <a:lnTo>
                      <a:pt x="1821" y="300"/>
                    </a:lnTo>
                    <a:lnTo>
                      <a:pt x="1823" y="303"/>
                    </a:lnTo>
                    <a:lnTo>
                      <a:pt x="1823" y="305"/>
                    </a:lnTo>
                    <a:lnTo>
                      <a:pt x="1824" y="308"/>
                    </a:lnTo>
                    <a:lnTo>
                      <a:pt x="1824" y="309"/>
                    </a:lnTo>
                    <a:lnTo>
                      <a:pt x="1836" y="367"/>
                    </a:lnTo>
                    <a:lnTo>
                      <a:pt x="1854" y="426"/>
                    </a:lnTo>
                    <a:lnTo>
                      <a:pt x="1877" y="484"/>
                    </a:lnTo>
                    <a:lnTo>
                      <a:pt x="1903" y="538"/>
                    </a:lnTo>
                    <a:lnTo>
                      <a:pt x="1930" y="590"/>
                    </a:lnTo>
                    <a:lnTo>
                      <a:pt x="1959" y="637"/>
                    </a:lnTo>
                    <a:lnTo>
                      <a:pt x="1961" y="642"/>
                    </a:lnTo>
                    <a:lnTo>
                      <a:pt x="1963" y="647"/>
                    </a:lnTo>
                    <a:lnTo>
                      <a:pt x="1960" y="654"/>
                    </a:lnTo>
                    <a:lnTo>
                      <a:pt x="1952" y="657"/>
                    </a:lnTo>
                    <a:lnTo>
                      <a:pt x="1885" y="665"/>
                    </a:lnTo>
                    <a:lnTo>
                      <a:pt x="1811" y="673"/>
                    </a:lnTo>
                    <a:lnTo>
                      <a:pt x="1733" y="678"/>
                    </a:lnTo>
                    <a:lnTo>
                      <a:pt x="1653" y="682"/>
                    </a:lnTo>
                    <a:lnTo>
                      <a:pt x="1573" y="686"/>
                    </a:lnTo>
                    <a:lnTo>
                      <a:pt x="1495" y="687"/>
                    </a:lnTo>
                    <a:lnTo>
                      <a:pt x="1420" y="687"/>
                    </a:lnTo>
                    <a:lnTo>
                      <a:pt x="1309" y="686"/>
                    </a:lnTo>
                    <a:lnTo>
                      <a:pt x="1200" y="681"/>
                    </a:lnTo>
                    <a:lnTo>
                      <a:pt x="1094" y="673"/>
                    </a:lnTo>
                    <a:lnTo>
                      <a:pt x="992" y="663"/>
                    </a:lnTo>
                    <a:lnTo>
                      <a:pt x="892" y="648"/>
                    </a:lnTo>
                    <a:lnTo>
                      <a:pt x="795" y="633"/>
                    </a:lnTo>
                    <a:lnTo>
                      <a:pt x="703" y="613"/>
                    </a:lnTo>
                    <a:lnTo>
                      <a:pt x="615" y="591"/>
                    </a:lnTo>
                    <a:lnTo>
                      <a:pt x="532" y="568"/>
                    </a:lnTo>
                    <a:lnTo>
                      <a:pt x="453" y="542"/>
                    </a:lnTo>
                    <a:lnTo>
                      <a:pt x="379" y="514"/>
                    </a:lnTo>
                    <a:lnTo>
                      <a:pt x="312" y="484"/>
                    </a:lnTo>
                    <a:lnTo>
                      <a:pt x="250" y="452"/>
                    </a:lnTo>
                    <a:lnTo>
                      <a:pt x="194" y="418"/>
                    </a:lnTo>
                    <a:lnTo>
                      <a:pt x="144" y="382"/>
                    </a:lnTo>
                    <a:lnTo>
                      <a:pt x="101" y="345"/>
                    </a:lnTo>
                    <a:lnTo>
                      <a:pt x="66" y="307"/>
                    </a:lnTo>
                    <a:lnTo>
                      <a:pt x="38" y="268"/>
                    </a:lnTo>
                    <a:lnTo>
                      <a:pt x="17" y="226"/>
                    </a:lnTo>
                    <a:lnTo>
                      <a:pt x="4" y="185"/>
                    </a:lnTo>
                    <a:lnTo>
                      <a:pt x="0" y="142"/>
                    </a:lnTo>
                    <a:lnTo>
                      <a:pt x="4" y="101"/>
                    </a:lnTo>
                    <a:lnTo>
                      <a:pt x="16" y="59"/>
                    </a:lnTo>
                    <a:lnTo>
                      <a:pt x="36" y="19"/>
                    </a:lnTo>
                    <a:lnTo>
                      <a:pt x="43" y="11"/>
                    </a:lnTo>
                    <a:lnTo>
                      <a:pt x="53" y="5"/>
                    </a:lnTo>
                    <a:lnTo>
                      <a:pt x="66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3" name="Freeform: Shape 48"/>
              <p:cNvSpPr/>
              <p:nvPr/>
            </p:nvSpPr>
            <p:spPr bwMode="auto">
              <a:xfrm>
                <a:off x="9733617" y="3466755"/>
                <a:ext cx="247079" cy="93227"/>
              </a:xfrm>
              <a:custGeom>
                <a:avLst/>
                <a:gdLst>
                  <a:gd name="T0" fmla="*/ 84 w 1833"/>
                  <a:gd name="T1" fmla="*/ 3 h 691"/>
                  <a:gd name="T2" fmla="*/ 132 w 1833"/>
                  <a:gd name="T3" fmla="*/ 36 h 691"/>
                  <a:gd name="T4" fmla="*/ 198 w 1833"/>
                  <a:gd name="T5" fmla="*/ 76 h 691"/>
                  <a:gd name="T6" fmla="*/ 273 w 1833"/>
                  <a:gd name="T7" fmla="*/ 111 h 691"/>
                  <a:gd name="T8" fmla="*/ 365 w 1833"/>
                  <a:gd name="T9" fmla="*/ 149 h 691"/>
                  <a:gd name="T10" fmla="*/ 567 w 1833"/>
                  <a:gd name="T11" fmla="*/ 214 h 691"/>
                  <a:gd name="T12" fmla="*/ 792 w 1833"/>
                  <a:gd name="T13" fmla="*/ 264 h 691"/>
                  <a:gd name="T14" fmla="*/ 1033 w 1833"/>
                  <a:gd name="T15" fmla="*/ 298 h 691"/>
                  <a:gd name="T16" fmla="*/ 1289 w 1833"/>
                  <a:gd name="T17" fmla="*/ 316 h 691"/>
                  <a:gd name="T18" fmla="*/ 1503 w 1833"/>
                  <a:gd name="T19" fmla="*/ 317 h 691"/>
                  <a:gd name="T20" fmla="*/ 1660 w 1833"/>
                  <a:gd name="T21" fmla="*/ 311 h 691"/>
                  <a:gd name="T22" fmla="*/ 1815 w 1833"/>
                  <a:gd name="T23" fmla="*/ 297 h 691"/>
                  <a:gd name="T24" fmla="*/ 1832 w 1833"/>
                  <a:gd name="T25" fmla="*/ 302 h 691"/>
                  <a:gd name="T26" fmla="*/ 1833 w 1833"/>
                  <a:gd name="T27" fmla="*/ 316 h 691"/>
                  <a:gd name="T28" fmla="*/ 1829 w 1833"/>
                  <a:gd name="T29" fmla="*/ 330 h 691"/>
                  <a:gd name="T30" fmla="*/ 1797 w 1833"/>
                  <a:gd name="T31" fmla="*/ 488 h 691"/>
                  <a:gd name="T32" fmla="*/ 1785 w 1833"/>
                  <a:gd name="T33" fmla="*/ 653 h 691"/>
                  <a:gd name="T34" fmla="*/ 1784 w 1833"/>
                  <a:gd name="T35" fmla="*/ 663 h 691"/>
                  <a:gd name="T36" fmla="*/ 1774 w 1833"/>
                  <a:gd name="T37" fmla="*/ 673 h 691"/>
                  <a:gd name="T38" fmla="*/ 1727 w 1833"/>
                  <a:gd name="T39" fmla="*/ 680 h 691"/>
                  <a:gd name="T40" fmla="*/ 1647 w 1833"/>
                  <a:gd name="T41" fmla="*/ 686 h 691"/>
                  <a:gd name="T42" fmla="*/ 1546 w 1833"/>
                  <a:gd name="T43" fmla="*/ 690 h 691"/>
                  <a:gd name="T44" fmla="*/ 1420 w 1833"/>
                  <a:gd name="T45" fmla="*/ 691 h 691"/>
                  <a:gd name="T46" fmla="*/ 1200 w 1833"/>
                  <a:gd name="T47" fmla="*/ 685 h 691"/>
                  <a:gd name="T48" fmla="*/ 992 w 1833"/>
                  <a:gd name="T49" fmla="*/ 667 h 691"/>
                  <a:gd name="T50" fmla="*/ 795 w 1833"/>
                  <a:gd name="T51" fmla="*/ 637 h 691"/>
                  <a:gd name="T52" fmla="*/ 615 w 1833"/>
                  <a:gd name="T53" fmla="*/ 596 h 691"/>
                  <a:gd name="T54" fmla="*/ 453 w 1833"/>
                  <a:gd name="T55" fmla="*/ 546 h 691"/>
                  <a:gd name="T56" fmla="*/ 312 w 1833"/>
                  <a:gd name="T57" fmla="*/ 488 h 691"/>
                  <a:gd name="T58" fmla="*/ 194 w 1833"/>
                  <a:gd name="T59" fmla="*/ 422 h 691"/>
                  <a:gd name="T60" fmla="*/ 101 w 1833"/>
                  <a:gd name="T61" fmla="*/ 350 h 691"/>
                  <a:gd name="T62" fmla="*/ 38 w 1833"/>
                  <a:gd name="T63" fmla="*/ 272 h 691"/>
                  <a:gd name="T64" fmla="*/ 4 w 1833"/>
                  <a:gd name="T65" fmla="*/ 189 h 691"/>
                  <a:gd name="T66" fmla="*/ 4 w 1833"/>
                  <a:gd name="T67" fmla="*/ 105 h 691"/>
                  <a:gd name="T68" fmla="*/ 36 w 1833"/>
                  <a:gd name="T69" fmla="*/ 25 h 691"/>
                  <a:gd name="T70" fmla="*/ 45 w 1833"/>
                  <a:gd name="T71" fmla="*/ 12 h 691"/>
                  <a:gd name="T72" fmla="*/ 61 w 1833"/>
                  <a:gd name="T73" fmla="*/ 1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33" h="691">
                    <a:moveTo>
                      <a:pt x="71" y="0"/>
                    </a:moveTo>
                    <a:lnTo>
                      <a:pt x="84" y="3"/>
                    </a:lnTo>
                    <a:lnTo>
                      <a:pt x="98" y="12"/>
                    </a:lnTo>
                    <a:lnTo>
                      <a:pt x="132" y="36"/>
                    </a:lnTo>
                    <a:lnTo>
                      <a:pt x="164" y="57"/>
                    </a:lnTo>
                    <a:lnTo>
                      <a:pt x="198" y="76"/>
                    </a:lnTo>
                    <a:lnTo>
                      <a:pt x="234" y="95"/>
                    </a:lnTo>
                    <a:lnTo>
                      <a:pt x="273" y="111"/>
                    </a:lnTo>
                    <a:lnTo>
                      <a:pt x="317" y="130"/>
                    </a:lnTo>
                    <a:lnTo>
                      <a:pt x="365" y="149"/>
                    </a:lnTo>
                    <a:lnTo>
                      <a:pt x="463" y="183"/>
                    </a:lnTo>
                    <a:lnTo>
                      <a:pt x="567" y="214"/>
                    </a:lnTo>
                    <a:lnTo>
                      <a:pt x="677" y="241"/>
                    </a:lnTo>
                    <a:lnTo>
                      <a:pt x="792" y="264"/>
                    </a:lnTo>
                    <a:lnTo>
                      <a:pt x="911" y="284"/>
                    </a:lnTo>
                    <a:lnTo>
                      <a:pt x="1033" y="298"/>
                    </a:lnTo>
                    <a:lnTo>
                      <a:pt x="1160" y="309"/>
                    </a:lnTo>
                    <a:lnTo>
                      <a:pt x="1289" y="316"/>
                    </a:lnTo>
                    <a:lnTo>
                      <a:pt x="1420" y="317"/>
                    </a:lnTo>
                    <a:lnTo>
                      <a:pt x="1503" y="317"/>
                    </a:lnTo>
                    <a:lnTo>
                      <a:pt x="1582" y="315"/>
                    </a:lnTo>
                    <a:lnTo>
                      <a:pt x="1660" y="311"/>
                    </a:lnTo>
                    <a:lnTo>
                      <a:pt x="1736" y="306"/>
                    </a:lnTo>
                    <a:lnTo>
                      <a:pt x="1815" y="297"/>
                    </a:lnTo>
                    <a:lnTo>
                      <a:pt x="1825" y="298"/>
                    </a:lnTo>
                    <a:lnTo>
                      <a:pt x="1832" y="302"/>
                    </a:lnTo>
                    <a:lnTo>
                      <a:pt x="1833" y="308"/>
                    </a:lnTo>
                    <a:lnTo>
                      <a:pt x="1833" y="316"/>
                    </a:lnTo>
                    <a:lnTo>
                      <a:pt x="1830" y="324"/>
                    </a:lnTo>
                    <a:lnTo>
                      <a:pt x="1829" y="330"/>
                    </a:lnTo>
                    <a:lnTo>
                      <a:pt x="1810" y="408"/>
                    </a:lnTo>
                    <a:lnTo>
                      <a:pt x="1797" y="488"/>
                    </a:lnTo>
                    <a:lnTo>
                      <a:pt x="1789" y="570"/>
                    </a:lnTo>
                    <a:lnTo>
                      <a:pt x="1785" y="653"/>
                    </a:lnTo>
                    <a:lnTo>
                      <a:pt x="1785" y="656"/>
                    </a:lnTo>
                    <a:lnTo>
                      <a:pt x="1784" y="663"/>
                    </a:lnTo>
                    <a:lnTo>
                      <a:pt x="1780" y="668"/>
                    </a:lnTo>
                    <a:lnTo>
                      <a:pt x="1774" y="673"/>
                    </a:lnTo>
                    <a:lnTo>
                      <a:pt x="1763" y="676"/>
                    </a:lnTo>
                    <a:lnTo>
                      <a:pt x="1727" y="680"/>
                    </a:lnTo>
                    <a:lnTo>
                      <a:pt x="1688" y="682"/>
                    </a:lnTo>
                    <a:lnTo>
                      <a:pt x="1647" y="686"/>
                    </a:lnTo>
                    <a:lnTo>
                      <a:pt x="1599" y="689"/>
                    </a:lnTo>
                    <a:lnTo>
                      <a:pt x="1546" y="690"/>
                    </a:lnTo>
                    <a:lnTo>
                      <a:pt x="1486" y="691"/>
                    </a:lnTo>
                    <a:lnTo>
                      <a:pt x="1420" y="691"/>
                    </a:lnTo>
                    <a:lnTo>
                      <a:pt x="1309" y="690"/>
                    </a:lnTo>
                    <a:lnTo>
                      <a:pt x="1200" y="685"/>
                    </a:lnTo>
                    <a:lnTo>
                      <a:pt x="1094" y="677"/>
                    </a:lnTo>
                    <a:lnTo>
                      <a:pt x="992" y="667"/>
                    </a:lnTo>
                    <a:lnTo>
                      <a:pt x="892" y="653"/>
                    </a:lnTo>
                    <a:lnTo>
                      <a:pt x="795" y="637"/>
                    </a:lnTo>
                    <a:lnTo>
                      <a:pt x="703" y="618"/>
                    </a:lnTo>
                    <a:lnTo>
                      <a:pt x="615" y="596"/>
                    </a:lnTo>
                    <a:lnTo>
                      <a:pt x="532" y="572"/>
                    </a:lnTo>
                    <a:lnTo>
                      <a:pt x="453" y="546"/>
                    </a:lnTo>
                    <a:lnTo>
                      <a:pt x="379" y="518"/>
                    </a:lnTo>
                    <a:lnTo>
                      <a:pt x="312" y="488"/>
                    </a:lnTo>
                    <a:lnTo>
                      <a:pt x="250" y="456"/>
                    </a:lnTo>
                    <a:lnTo>
                      <a:pt x="194" y="422"/>
                    </a:lnTo>
                    <a:lnTo>
                      <a:pt x="144" y="386"/>
                    </a:lnTo>
                    <a:lnTo>
                      <a:pt x="101" y="350"/>
                    </a:lnTo>
                    <a:lnTo>
                      <a:pt x="66" y="311"/>
                    </a:lnTo>
                    <a:lnTo>
                      <a:pt x="38" y="272"/>
                    </a:lnTo>
                    <a:lnTo>
                      <a:pt x="17" y="230"/>
                    </a:lnTo>
                    <a:lnTo>
                      <a:pt x="4" y="189"/>
                    </a:lnTo>
                    <a:lnTo>
                      <a:pt x="0" y="146"/>
                    </a:lnTo>
                    <a:lnTo>
                      <a:pt x="4" y="105"/>
                    </a:lnTo>
                    <a:lnTo>
                      <a:pt x="16" y="63"/>
                    </a:lnTo>
                    <a:lnTo>
                      <a:pt x="36" y="25"/>
                    </a:lnTo>
                    <a:lnTo>
                      <a:pt x="40" y="18"/>
                    </a:lnTo>
                    <a:lnTo>
                      <a:pt x="45" y="12"/>
                    </a:lnTo>
                    <a:lnTo>
                      <a:pt x="52" y="5"/>
                    </a:lnTo>
                    <a:lnTo>
                      <a:pt x="61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4" name="Freeform: Shape 49"/>
              <p:cNvSpPr/>
              <p:nvPr/>
            </p:nvSpPr>
            <p:spPr bwMode="auto">
              <a:xfrm>
                <a:off x="9733617" y="3393467"/>
                <a:ext cx="297734" cy="93766"/>
              </a:xfrm>
              <a:custGeom>
                <a:avLst/>
                <a:gdLst>
                  <a:gd name="T0" fmla="*/ 75 w 2210"/>
                  <a:gd name="T1" fmla="*/ 2 h 697"/>
                  <a:gd name="T2" fmla="*/ 127 w 2210"/>
                  <a:gd name="T3" fmla="*/ 37 h 697"/>
                  <a:gd name="T4" fmla="*/ 211 w 2210"/>
                  <a:gd name="T5" fmla="*/ 86 h 697"/>
                  <a:gd name="T6" fmla="*/ 308 w 2210"/>
                  <a:gd name="T7" fmla="*/ 130 h 697"/>
                  <a:gd name="T8" fmla="*/ 463 w 2210"/>
                  <a:gd name="T9" fmla="*/ 188 h 697"/>
                  <a:gd name="T10" fmla="*/ 677 w 2210"/>
                  <a:gd name="T11" fmla="*/ 245 h 697"/>
                  <a:gd name="T12" fmla="*/ 911 w 2210"/>
                  <a:gd name="T13" fmla="*/ 288 h 697"/>
                  <a:gd name="T14" fmla="*/ 1160 w 2210"/>
                  <a:gd name="T15" fmla="*/ 314 h 697"/>
                  <a:gd name="T16" fmla="*/ 1420 w 2210"/>
                  <a:gd name="T17" fmla="*/ 321 h 697"/>
                  <a:gd name="T18" fmla="*/ 1658 w 2210"/>
                  <a:gd name="T19" fmla="*/ 318 h 697"/>
                  <a:gd name="T20" fmla="*/ 1877 w 2210"/>
                  <a:gd name="T21" fmla="*/ 299 h 697"/>
                  <a:gd name="T22" fmla="*/ 2086 w 2210"/>
                  <a:gd name="T23" fmla="*/ 266 h 697"/>
                  <a:gd name="T24" fmla="*/ 2201 w 2210"/>
                  <a:gd name="T25" fmla="*/ 242 h 697"/>
                  <a:gd name="T26" fmla="*/ 2210 w 2210"/>
                  <a:gd name="T27" fmla="*/ 248 h 697"/>
                  <a:gd name="T28" fmla="*/ 2207 w 2210"/>
                  <a:gd name="T29" fmla="*/ 259 h 697"/>
                  <a:gd name="T30" fmla="*/ 2197 w 2210"/>
                  <a:gd name="T31" fmla="*/ 271 h 697"/>
                  <a:gd name="T32" fmla="*/ 2185 w 2210"/>
                  <a:gd name="T33" fmla="*/ 281 h 697"/>
                  <a:gd name="T34" fmla="*/ 2078 w 2210"/>
                  <a:gd name="T35" fmla="*/ 389 h 697"/>
                  <a:gd name="T36" fmla="*/ 1986 w 2210"/>
                  <a:gd name="T37" fmla="*/ 504 h 697"/>
                  <a:gd name="T38" fmla="*/ 1911 w 2210"/>
                  <a:gd name="T39" fmla="*/ 635 h 697"/>
                  <a:gd name="T40" fmla="*/ 1902 w 2210"/>
                  <a:gd name="T41" fmla="*/ 649 h 697"/>
                  <a:gd name="T42" fmla="*/ 1881 w 2210"/>
                  <a:gd name="T43" fmla="*/ 664 h 697"/>
                  <a:gd name="T44" fmla="*/ 1792 w 2210"/>
                  <a:gd name="T45" fmla="*/ 677 h 697"/>
                  <a:gd name="T46" fmla="*/ 1649 w 2210"/>
                  <a:gd name="T47" fmla="*/ 690 h 697"/>
                  <a:gd name="T48" fmla="*/ 1500 w 2210"/>
                  <a:gd name="T49" fmla="*/ 696 h 697"/>
                  <a:gd name="T50" fmla="*/ 1309 w 2210"/>
                  <a:gd name="T51" fmla="*/ 694 h 697"/>
                  <a:gd name="T52" fmla="*/ 1094 w 2210"/>
                  <a:gd name="T53" fmla="*/ 681 h 697"/>
                  <a:gd name="T54" fmla="*/ 892 w 2210"/>
                  <a:gd name="T55" fmla="*/ 657 h 697"/>
                  <a:gd name="T56" fmla="*/ 703 w 2210"/>
                  <a:gd name="T57" fmla="*/ 622 h 697"/>
                  <a:gd name="T58" fmla="*/ 532 w 2210"/>
                  <a:gd name="T59" fmla="*/ 576 h 697"/>
                  <a:gd name="T60" fmla="*/ 379 w 2210"/>
                  <a:gd name="T61" fmla="*/ 522 h 697"/>
                  <a:gd name="T62" fmla="*/ 250 w 2210"/>
                  <a:gd name="T63" fmla="*/ 460 h 697"/>
                  <a:gd name="T64" fmla="*/ 144 w 2210"/>
                  <a:gd name="T65" fmla="*/ 390 h 697"/>
                  <a:gd name="T66" fmla="*/ 66 w 2210"/>
                  <a:gd name="T67" fmla="*/ 315 h 697"/>
                  <a:gd name="T68" fmla="*/ 17 w 2210"/>
                  <a:gd name="T69" fmla="*/ 235 h 697"/>
                  <a:gd name="T70" fmla="*/ 0 w 2210"/>
                  <a:gd name="T71" fmla="*/ 150 h 697"/>
                  <a:gd name="T72" fmla="*/ 10 w 2210"/>
                  <a:gd name="T73" fmla="*/ 83 h 697"/>
                  <a:gd name="T74" fmla="*/ 41 w 2210"/>
                  <a:gd name="T75" fmla="*/ 20 h 697"/>
                  <a:gd name="T76" fmla="*/ 50 w 2210"/>
                  <a:gd name="T77" fmla="*/ 8 h 697"/>
                  <a:gd name="T78" fmla="*/ 65 w 2210"/>
                  <a:gd name="T79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10" h="697">
                    <a:moveTo>
                      <a:pt x="65" y="0"/>
                    </a:moveTo>
                    <a:lnTo>
                      <a:pt x="75" y="2"/>
                    </a:lnTo>
                    <a:lnTo>
                      <a:pt x="88" y="8"/>
                    </a:lnTo>
                    <a:lnTo>
                      <a:pt x="127" y="37"/>
                    </a:lnTo>
                    <a:lnTo>
                      <a:pt x="168" y="62"/>
                    </a:lnTo>
                    <a:lnTo>
                      <a:pt x="211" y="86"/>
                    </a:lnTo>
                    <a:lnTo>
                      <a:pt x="256" y="108"/>
                    </a:lnTo>
                    <a:lnTo>
                      <a:pt x="308" y="130"/>
                    </a:lnTo>
                    <a:lnTo>
                      <a:pt x="365" y="153"/>
                    </a:lnTo>
                    <a:lnTo>
                      <a:pt x="463" y="188"/>
                    </a:lnTo>
                    <a:lnTo>
                      <a:pt x="567" y="218"/>
                    </a:lnTo>
                    <a:lnTo>
                      <a:pt x="677" y="245"/>
                    </a:lnTo>
                    <a:lnTo>
                      <a:pt x="792" y="268"/>
                    </a:lnTo>
                    <a:lnTo>
                      <a:pt x="911" y="288"/>
                    </a:lnTo>
                    <a:lnTo>
                      <a:pt x="1033" y="302"/>
                    </a:lnTo>
                    <a:lnTo>
                      <a:pt x="1160" y="314"/>
                    </a:lnTo>
                    <a:lnTo>
                      <a:pt x="1289" y="320"/>
                    </a:lnTo>
                    <a:lnTo>
                      <a:pt x="1420" y="321"/>
                    </a:lnTo>
                    <a:lnTo>
                      <a:pt x="1542" y="321"/>
                    </a:lnTo>
                    <a:lnTo>
                      <a:pt x="1658" y="318"/>
                    </a:lnTo>
                    <a:lnTo>
                      <a:pt x="1770" y="310"/>
                    </a:lnTo>
                    <a:lnTo>
                      <a:pt x="1877" y="299"/>
                    </a:lnTo>
                    <a:lnTo>
                      <a:pt x="1982" y="285"/>
                    </a:lnTo>
                    <a:lnTo>
                      <a:pt x="2086" y="266"/>
                    </a:lnTo>
                    <a:lnTo>
                      <a:pt x="2188" y="242"/>
                    </a:lnTo>
                    <a:lnTo>
                      <a:pt x="2201" y="242"/>
                    </a:lnTo>
                    <a:lnTo>
                      <a:pt x="2207" y="244"/>
                    </a:lnTo>
                    <a:lnTo>
                      <a:pt x="2210" y="248"/>
                    </a:lnTo>
                    <a:lnTo>
                      <a:pt x="2210" y="253"/>
                    </a:lnTo>
                    <a:lnTo>
                      <a:pt x="2207" y="259"/>
                    </a:lnTo>
                    <a:lnTo>
                      <a:pt x="2202" y="264"/>
                    </a:lnTo>
                    <a:lnTo>
                      <a:pt x="2197" y="271"/>
                    </a:lnTo>
                    <a:lnTo>
                      <a:pt x="2190" y="277"/>
                    </a:lnTo>
                    <a:lnTo>
                      <a:pt x="2185" y="281"/>
                    </a:lnTo>
                    <a:lnTo>
                      <a:pt x="2130" y="334"/>
                    </a:lnTo>
                    <a:lnTo>
                      <a:pt x="2078" y="389"/>
                    </a:lnTo>
                    <a:lnTo>
                      <a:pt x="2030" y="444"/>
                    </a:lnTo>
                    <a:lnTo>
                      <a:pt x="1986" y="504"/>
                    </a:lnTo>
                    <a:lnTo>
                      <a:pt x="1946" y="567"/>
                    </a:lnTo>
                    <a:lnTo>
                      <a:pt x="1911" y="635"/>
                    </a:lnTo>
                    <a:lnTo>
                      <a:pt x="1907" y="641"/>
                    </a:lnTo>
                    <a:lnTo>
                      <a:pt x="1902" y="649"/>
                    </a:lnTo>
                    <a:lnTo>
                      <a:pt x="1893" y="658"/>
                    </a:lnTo>
                    <a:lnTo>
                      <a:pt x="1881" y="664"/>
                    </a:lnTo>
                    <a:lnTo>
                      <a:pt x="1864" y="668"/>
                    </a:lnTo>
                    <a:lnTo>
                      <a:pt x="1792" y="677"/>
                    </a:lnTo>
                    <a:lnTo>
                      <a:pt x="1720" y="685"/>
                    </a:lnTo>
                    <a:lnTo>
                      <a:pt x="1649" y="690"/>
                    </a:lnTo>
                    <a:lnTo>
                      <a:pt x="1577" y="694"/>
                    </a:lnTo>
                    <a:lnTo>
                      <a:pt x="1500" y="696"/>
                    </a:lnTo>
                    <a:lnTo>
                      <a:pt x="1420" y="697"/>
                    </a:lnTo>
                    <a:lnTo>
                      <a:pt x="1309" y="694"/>
                    </a:lnTo>
                    <a:lnTo>
                      <a:pt x="1200" y="690"/>
                    </a:lnTo>
                    <a:lnTo>
                      <a:pt x="1094" y="681"/>
                    </a:lnTo>
                    <a:lnTo>
                      <a:pt x="992" y="671"/>
                    </a:lnTo>
                    <a:lnTo>
                      <a:pt x="892" y="657"/>
                    </a:lnTo>
                    <a:lnTo>
                      <a:pt x="795" y="641"/>
                    </a:lnTo>
                    <a:lnTo>
                      <a:pt x="703" y="622"/>
                    </a:lnTo>
                    <a:lnTo>
                      <a:pt x="615" y="600"/>
                    </a:lnTo>
                    <a:lnTo>
                      <a:pt x="532" y="576"/>
                    </a:lnTo>
                    <a:lnTo>
                      <a:pt x="453" y="551"/>
                    </a:lnTo>
                    <a:lnTo>
                      <a:pt x="379" y="522"/>
                    </a:lnTo>
                    <a:lnTo>
                      <a:pt x="312" y="492"/>
                    </a:lnTo>
                    <a:lnTo>
                      <a:pt x="250" y="460"/>
                    </a:lnTo>
                    <a:lnTo>
                      <a:pt x="194" y="426"/>
                    </a:lnTo>
                    <a:lnTo>
                      <a:pt x="144" y="390"/>
                    </a:lnTo>
                    <a:lnTo>
                      <a:pt x="101" y="354"/>
                    </a:lnTo>
                    <a:lnTo>
                      <a:pt x="66" y="315"/>
                    </a:lnTo>
                    <a:lnTo>
                      <a:pt x="38" y="276"/>
                    </a:lnTo>
                    <a:lnTo>
                      <a:pt x="17" y="235"/>
                    </a:lnTo>
                    <a:lnTo>
                      <a:pt x="4" y="193"/>
                    </a:lnTo>
                    <a:lnTo>
                      <a:pt x="0" y="150"/>
                    </a:lnTo>
                    <a:lnTo>
                      <a:pt x="3" y="117"/>
                    </a:lnTo>
                    <a:lnTo>
                      <a:pt x="10" y="83"/>
                    </a:lnTo>
                    <a:lnTo>
                      <a:pt x="23" y="51"/>
                    </a:lnTo>
                    <a:lnTo>
                      <a:pt x="41" y="20"/>
                    </a:lnTo>
                    <a:lnTo>
                      <a:pt x="45" y="13"/>
                    </a:lnTo>
                    <a:lnTo>
                      <a:pt x="50" y="8"/>
                    </a:lnTo>
                    <a:lnTo>
                      <a:pt x="57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5" name="Freeform: Shape 50"/>
              <p:cNvSpPr/>
              <p:nvPr/>
            </p:nvSpPr>
            <p:spPr bwMode="auto">
              <a:xfrm>
                <a:off x="10122153" y="3469450"/>
                <a:ext cx="77061" cy="157085"/>
              </a:xfrm>
              <a:custGeom>
                <a:avLst/>
                <a:gdLst>
                  <a:gd name="T0" fmla="*/ 328 w 571"/>
                  <a:gd name="T1" fmla="*/ 4 h 1167"/>
                  <a:gd name="T2" fmla="*/ 356 w 571"/>
                  <a:gd name="T3" fmla="*/ 46 h 1167"/>
                  <a:gd name="T4" fmla="*/ 359 w 571"/>
                  <a:gd name="T5" fmla="*/ 135 h 1167"/>
                  <a:gd name="T6" fmla="*/ 363 w 571"/>
                  <a:gd name="T7" fmla="*/ 138 h 1167"/>
                  <a:gd name="T8" fmla="*/ 378 w 571"/>
                  <a:gd name="T9" fmla="*/ 140 h 1167"/>
                  <a:gd name="T10" fmla="*/ 431 w 571"/>
                  <a:gd name="T11" fmla="*/ 152 h 1167"/>
                  <a:gd name="T12" fmla="*/ 496 w 571"/>
                  <a:gd name="T13" fmla="*/ 170 h 1167"/>
                  <a:gd name="T14" fmla="*/ 534 w 571"/>
                  <a:gd name="T15" fmla="*/ 195 h 1167"/>
                  <a:gd name="T16" fmla="*/ 512 w 571"/>
                  <a:gd name="T17" fmla="*/ 280 h 1167"/>
                  <a:gd name="T18" fmla="*/ 471 w 571"/>
                  <a:gd name="T19" fmla="*/ 309 h 1167"/>
                  <a:gd name="T20" fmla="*/ 447 w 571"/>
                  <a:gd name="T21" fmla="*/ 301 h 1167"/>
                  <a:gd name="T22" fmla="*/ 407 w 571"/>
                  <a:gd name="T23" fmla="*/ 287 h 1167"/>
                  <a:gd name="T24" fmla="*/ 333 w 571"/>
                  <a:gd name="T25" fmla="*/ 271 h 1167"/>
                  <a:gd name="T26" fmla="*/ 250 w 571"/>
                  <a:gd name="T27" fmla="*/ 278 h 1167"/>
                  <a:gd name="T28" fmla="*/ 200 w 571"/>
                  <a:gd name="T29" fmla="*/ 307 h 1167"/>
                  <a:gd name="T30" fmla="*/ 179 w 571"/>
                  <a:gd name="T31" fmla="*/ 350 h 1167"/>
                  <a:gd name="T32" fmla="*/ 185 w 571"/>
                  <a:gd name="T33" fmla="*/ 402 h 1167"/>
                  <a:gd name="T34" fmla="*/ 233 w 571"/>
                  <a:gd name="T35" fmla="*/ 448 h 1167"/>
                  <a:gd name="T36" fmla="*/ 338 w 571"/>
                  <a:gd name="T37" fmla="*/ 499 h 1167"/>
                  <a:gd name="T38" fmla="*/ 471 w 571"/>
                  <a:gd name="T39" fmla="*/ 570 h 1167"/>
                  <a:gd name="T40" fmla="*/ 547 w 571"/>
                  <a:gd name="T41" fmla="*/ 658 h 1167"/>
                  <a:gd name="T42" fmla="*/ 571 w 571"/>
                  <a:gd name="T43" fmla="*/ 769 h 1167"/>
                  <a:gd name="T44" fmla="*/ 545 w 571"/>
                  <a:gd name="T45" fmla="*/ 882 h 1167"/>
                  <a:gd name="T46" fmla="*/ 471 w 571"/>
                  <a:gd name="T47" fmla="*/ 969 h 1167"/>
                  <a:gd name="T48" fmla="*/ 356 w 571"/>
                  <a:gd name="T49" fmla="*/ 1019 h 1167"/>
                  <a:gd name="T50" fmla="*/ 351 w 571"/>
                  <a:gd name="T51" fmla="*/ 1021 h 1167"/>
                  <a:gd name="T52" fmla="*/ 348 w 571"/>
                  <a:gd name="T53" fmla="*/ 1030 h 1167"/>
                  <a:gd name="T54" fmla="*/ 334 w 571"/>
                  <a:gd name="T55" fmla="*/ 1154 h 1167"/>
                  <a:gd name="T56" fmla="*/ 259 w 571"/>
                  <a:gd name="T57" fmla="*/ 1167 h 1167"/>
                  <a:gd name="T58" fmla="*/ 216 w 571"/>
                  <a:gd name="T59" fmla="*/ 1140 h 1167"/>
                  <a:gd name="T60" fmla="*/ 213 w 571"/>
                  <a:gd name="T61" fmla="*/ 1031 h 1167"/>
                  <a:gd name="T62" fmla="*/ 207 w 571"/>
                  <a:gd name="T63" fmla="*/ 1026 h 1167"/>
                  <a:gd name="T64" fmla="*/ 198 w 571"/>
                  <a:gd name="T65" fmla="*/ 1023 h 1167"/>
                  <a:gd name="T66" fmla="*/ 145 w 571"/>
                  <a:gd name="T67" fmla="*/ 1013 h 1167"/>
                  <a:gd name="T68" fmla="*/ 69 w 571"/>
                  <a:gd name="T69" fmla="*/ 993 h 1167"/>
                  <a:gd name="T70" fmla="*/ 12 w 571"/>
                  <a:gd name="T71" fmla="*/ 966 h 1167"/>
                  <a:gd name="T72" fmla="*/ 3 w 571"/>
                  <a:gd name="T73" fmla="*/ 926 h 1167"/>
                  <a:gd name="T74" fmla="*/ 40 w 571"/>
                  <a:gd name="T75" fmla="*/ 847 h 1167"/>
                  <a:gd name="T76" fmla="*/ 73 w 571"/>
                  <a:gd name="T77" fmla="*/ 839 h 1167"/>
                  <a:gd name="T78" fmla="*/ 88 w 571"/>
                  <a:gd name="T79" fmla="*/ 846 h 1167"/>
                  <a:gd name="T80" fmla="*/ 126 w 571"/>
                  <a:gd name="T81" fmla="*/ 860 h 1167"/>
                  <a:gd name="T82" fmla="*/ 188 w 571"/>
                  <a:gd name="T83" fmla="*/ 881 h 1167"/>
                  <a:gd name="T84" fmla="*/ 257 w 571"/>
                  <a:gd name="T85" fmla="*/ 890 h 1167"/>
                  <a:gd name="T86" fmla="*/ 350 w 571"/>
                  <a:gd name="T87" fmla="*/ 868 h 1167"/>
                  <a:gd name="T88" fmla="*/ 398 w 571"/>
                  <a:gd name="T89" fmla="*/ 806 h 1167"/>
                  <a:gd name="T90" fmla="*/ 387 w 571"/>
                  <a:gd name="T91" fmla="*/ 725 h 1167"/>
                  <a:gd name="T92" fmla="*/ 303 w 571"/>
                  <a:gd name="T93" fmla="*/ 659 h 1167"/>
                  <a:gd name="T94" fmla="*/ 188 w 571"/>
                  <a:gd name="T95" fmla="*/ 610 h 1167"/>
                  <a:gd name="T96" fmla="*/ 99 w 571"/>
                  <a:gd name="T97" fmla="*/ 556 h 1167"/>
                  <a:gd name="T98" fmla="*/ 34 w 571"/>
                  <a:gd name="T99" fmla="*/ 482 h 1167"/>
                  <a:gd name="T100" fmla="*/ 9 w 571"/>
                  <a:gd name="T101" fmla="*/ 381 h 1167"/>
                  <a:gd name="T102" fmla="*/ 40 w 571"/>
                  <a:gd name="T103" fmla="*/ 263 h 1167"/>
                  <a:gd name="T104" fmla="*/ 128 w 571"/>
                  <a:gd name="T105" fmla="*/ 178 h 1167"/>
                  <a:gd name="T106" fmla="*/ 214 w 571"/>
                  <a:gd name="T107" fmla="*/ 144 h 1167"/>
                  <a:gd name="T108" fmla="*/ 220 w 571"/>
                  <a:gd name="T109" fmla="*/ 139 h 1167"/>
                  <a:gd name="T110" fmla="*/ 223 w 571"/>
                  <a:gd name="T111" fmla="*/ 46 h 1167"/>
                  <a:gd name="T112" fmla="*/ 251 w 571"/>
                  <a:gd name="T113" fmla="*/ 4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71" h="1167">
                    <a:moveTo>
                      <a:pt x="270" y="0"/>
                    </a:moveTo>
                    <a:lnTo>
                      <a:pt x="310" y="0"/>
                    </a:lnTo>
                    <a:lnTo>
                      <a:pt x="328" y="4"/>
                    </a:lnTo>
                    <a:lnTo>
                      <a:pt x="343" y="13"/>
                    </a:lnTo>
                    <a:lnTo>
                      <a:pt x="354" y="28"/>
                    </a:lnTo>
                    <a:lnTo>
                      <a:pt x="356" y="46"/>
                    </a:lnTo>
                    <a:lnTo>
                      <a:pt x="358" y="130"/>
                    </a:lnTo>
                    <a:lnTo>
                      <a:pt x="358" y="133"/>
                    </a:lnTo>
                    <a:lnTo>
                      <a:pt x="359" y="135"/>
                    </a:lnTo>
                    <a:lnTo>
                      <a:pt x="360" y="136"/>
                    </a:lnTo>
                    <a:lnTo>
                      <a:pt x="361" y="136"/>
                    </a:lnTo>
                    <a:lnTo>
                      <a:pt x="363" y="138"/>
                    </a:lnTo>
                    <a:lnTo>
                      <a:pt x="364" y="138"/>
                    </a:lnTo>
                    <a:lnTo>
                      <a:pt x="368" y="139"/>
                    </a:lnTo>
                    <a:lnTo>
                      <a:pt x="378" y="140"/>
                    </a:lnTo>
                    <a:lnTo>
                      <a:pt x="392" y="143"/>
                    </a:lnTo>
                    <a:lnTo>
                      <a:pt x="411" y="147"/>
                    </a:lnTo>
                    <a:lnTo>
                      <a:pt x="431" y="152"/>
                    </a:lnTo>
                    <a:lnTo>
                      <a:pt x="453" y="157"/>
                    </a:lnTo>
                    <a:lnTo>
                      <a:pt x="475" y="164"/>
                    </a:lnTo>
                    <a:lnTo>
                      <a:pt x="496" y="170"/>
                    </a:lnTo>
                    <a:lnTo>
                      <a:pt x="514" y="177"/>
                    </a:lnTo>
                    <a:lnTo>
                      <a:pt x="526" y="184"/>
                    </a:lnTo>
                    <a:lnTo>
                      <a:pt x="534" y="195"/>
                    </a:lnTo>
                    <a:lnTo>
                      <a:pt x="536" y="208"/>
                    </a:lnTo>
                    <a:lnTo>
                      <a:pt x="534" y="223"/>
                    </a:lnTo>
                    <a:lnTo>
                      <a:pt x="512" y="280"/>
                    </a:lnTo>
                    <a:lnTo>
                      <a:pt x="503" y="296"/>
                    </a:lnTo>
                    <a:lnTo>
                      <a:pt x="488" y="305"/>
                    </a:lnTo>
                    <a:lnTo>
                      <a:pt x="471" y="309"/>
                    </a:lnTo>
                    <a:lnTo>
                      <a:pt x="460" y="307"/>
                    </a:lnTo>
                    <a:lnTo>
                      <a:pt x="449" y="303"/>
                    </a:lnTo>
                    <a:lnTo>
                      <a:pt x="447" y="301"/>
                    </a:lnTo>
                    <a:lnTo>
                      <a:pt x="438" y="298"/>
                    </a:lnTo>
                    <a:lnTo>
                      <a:pt x="425" y="293"/>
                    </a:lnTo>
                    <a:lnTo>
                      <a:pt x="407" y="287"/>
                    </a:lnTo>
                    <a:lnTo>
                      <a:pt x="386" y="280"/>
                    </a:lnTo>
                    <a:lnTo>
                      <a:pt x="361" y="275"/>
                    </a:lnTo>
                    <a:lnTo>
                      <a:pt x="333" y="271"/>
                    </a:lnTo>
                    <a:lnTo>
                      <a:pt x="303" y="270"/>
                    </a:lnTo>
                    <a:lnTo>
                      <a:pt x="275" y="272"/>
                    </a:lnTo>
                    <a:lnTo>
                      <a:pt x="250" y="278"/>
                    </a:lnTo>
                    <a:lnTo>
                      <a:pt x="229" y="285"/>
                    </a:lnTo>
                    <a:lnTo>
                      <a:pt x="213" y="296"/>
                    </a:lnTo>
                    <a:lnTo>
                      <a:pt x="200" y="307"/>
                    </a:lnTo>
                    <a:lnTo>
                      <a:pt x="189" y="320"/>
                    </a:lnTo>
                    <a:lnTo>
                      <a:pt x="183" y="334"/>
                    </a:lnTo>
                    <a:lnTo>
                      <a:pt x="179" y="350"/>
                    </a:lnTo>
                    <a:lnTo>
                      <a:pt x="178" y="364"/>
                    </a:lnTo>
                    <a:lnTo>
                      <a:pt x="180" y="384"/>
                    </a:lnTo>
                    <a:lnTo>
                      <a:pt x="185" y="402"/>
                    </a:lnTo>
                    <a:lnTo>
                      <a:pt x="196" y="417"/>
                    </a:lnTo>
                    <a:lnTo>
                      <a:pt x="211" y="433"/>
                    </a:lnTo>
                    <a:lnTo>
                      <a:pt x="233" y="448"/>
                    </a:lnTo>
                    <a:lnTo>
                      <a:pt x="260" y="464"/>
                    </a:lnTo>
                    <a:lnTo>
                      <a:pt x="295" y="481"/>
                    </a:lnTo>
                    <a:lnTo>
                      <a:pt x="338" y="499"/>
                    </a:lnTo>
                    <a:lnTo>
                      <a:pt x="389" y="521"/>
                    </a:lnTo>
                    <a:lnTo>
                      <a:pt x="433" y="544"/>
                    </a:lnTo>
                    <a:lnTo>
                      <a:pt x="471" y="570"/>
                    </a:lnTo>
                    <a:lnTo>
                      <a:pt x="503" y="597"/>
                    </a:lnTo>
                    <a:lnTo>
                      <a:pt x="527" y="627"/>
                    </a:lnTo>
                    <a:lnTo>
                      <a:pt x="547" y="658"/>
                    </a:lnTo>
                    <a:lnTo>
                      <a:pt x="561" y="693"/>
                    </a:lnTo>
                    <a:lnTo>
                      <a:pt x="569" y="729"/>
                    </a:lnTo>
                    <a:lnTo>
                      <a:pt x="571" y="769"/>
                    </a:lnTo>
                    <a:lnTo>
                      <a:pt x="569" y="810"/>
                    </a:lnTo>
                    <a:lnTo>
                      <a:pt x="559" y="847"/>
                    </a:lnTo>
                    <a:lnTo>
                      <a:pt x="545" y="882"/>
                    </a:lnTo>
                    <a:lnTo>
                      <a:pt x="525" y="914"/>
                    </a:lnTo>
                    <a:lnTo>
                      <a:pt x="500" y="943"/>
                    </a:lnTo>
                    <a:lnTo>
                      <a:pt x="471" y="969"/>
                    </a:lnTo>
                    <a:lnTo>
                      <a:pt x="437" y="990"/>
                    </a:lnTo>
                    <a:lnTo>
                      <a:pt x="399" y="1006"/>
                    </a:lnTo>
                    <a:lnTo>
                      <a:pt x="356" y="1019"/>
                    </a:lnTo>
                    <a:lnTo>
                      <a:pt x="355" y="1019"/>
                    </a:lnTo>
                    <a:lnTo>
                      <a:pt x="354" y="1021"/>
                    </a:lnTo>
                    <a:lnTo>
                      <a:pt x="351" y="1021"/>
                    </a:lnTo>
                    <a:lnTo>
                      <a:pt x="350" y="1023"/>
                    </a:lnTo>
                    <a:lnTo>
                      <a:pt x="348" y="1026"/>
                    </a:lnTo>
                    <a:lnTo>
                      <a:pt x="348" y="1030"/>
                    </a:lnTo>
                    <a:lnTo>
                      <a:pt x="348" y="1122"/>
                    </a:lnTo>
                    <a:lnTo>
                      <a:pt x="345" y="1140"/>
                    </a:lnTo>
                    <a:lnTo>
                      <a:pt x="334" y="1154"/>
                    </a:lnTo>
                    <a:lnTo>
                      <a:pt x="320" y="1163"/>
                    </a:lnTo>
                    <a:lnTo>
                      <a:pt x="302" y="1167"/>
                    </a:lnTo>
                    <a:lnTo>
                      <a:pt x="259" y="1167"/>
                    </a:lnTo>
                    <a:lnTo>
                      <a:pt x="241" y="1163"/>
                    </a:lnTo>
                    <a:lnTo>
                      <a:pt x="227" y="1154"/>
                    </a:lnTo>
                    <a:lnTo>
                      <a:pt x="216" y="1140"/>
                    </a:lnTo>
                    <a:lnTo>
                      <a:pt x="213" y="1122"/>
                    </a:lnTo>
                    <a:lnTo>
                      <a:pt x="213" y="1034"/>
                    </a:lnTo>
                    <a:lnTo>
                      <a:pt x="213" y="1031"/>
                    </a:lnTo>
                    <a:lnTo>
                      <a:pt x="211" y="1028"/>
                    </a:lnTo>
                    <a:lnTo>
                      <a:pt x="209" y="1027"/>
                    </a:lnTo>
                    <a:lnTo>
                      <a:pt x="207" y="1026"/>
                    </a:lnTo>
                    <a:lnTo>
                      <a:pt x="205" y="1025"/>
                    </a:lnTo>
                    <a:lnTo>
                      <a:pt x="203" y="1025"/>
                    </a:lnTo>
                    <a:lnTo>
                      <a:pt x="198" y="1023"/>
                    </a:lnTo>
                    <a:lnTo>
                      <a:pt x="185" y="1022"/>
                    </a:lnTo>
                    <a:lnTo>
                      <a:pt x="169" y="1018"/>
                    </a:lnTo>
                    <a:lnTo>
                      <a:pt x="145" y="1013"/>
                    </a:lnTo>
                    <a:lnTo>
                      <a:pt x="121" y="1008"/>
                    </a:lnTo>
                    <a:lnTo>
                      <a:pt x="95" y="1001"/>
                    </a:lnTo>
                    <a:lnTo>
                      <a:pt x="69" y="993"/>
                    </a:lnTo>
                    <a:lnTo>
                      <a:pt x="44" y="984"/>
                    </a:lnTo>
                    <a:lnTo>
                      <a:pt x="22" y="974"/>
                    </a:lnTo>
                    <a:lnTo>
                      <a:pt x="12" y="966"/>
                    </a:lnTo>
                    <a:lnTo>
                      <a:pt x="4" y="956"/>
                    </a:lnTo>
                    <a:lnTo>
                      <a:pt x="0" y="942"/>
                    </a:lnTo>
                    <a:lnTo>
                      <a:pt x="3" y="926"/>
                    </a:lnTo>
                    <a:lnTo>
                      <a:pt x="25" y="868"/>
                    </a:lnTo>
                    <a:lnTo>
                      <a:pt x="31" y="856"/>
                    </a:lnTo>
                    <a:lnTo>
                      <a:pt x="40" y="847"/>
                    </a:lnTo>
                    <a:lnTo>
                      <a:pt x="52" y="842"/>
                    </a:lnTo>
                    <a:lnTo>
                      <a:pt x="66" y="839"/>
                    </a:lnTo>
                    <a:lnTo>
                      <a:pt x="73" y="839"/>
                    </a:lnTo>
                    <a:lnTo>
                      <a:pt x="79" y="842"/>
                    </a:lnTo>
                    <a:lnTo>
                      <a:pt x="86" y="843"/>
                    </a:lnTo>
                    <a:lnTo>
                      <a:pt x="88" y="846"/>
                    </a:lnTo>
                    <a:lnTo>
                      <a:pt x="97" y="848"/>
                    </a:lnTo>
                    <a:lnTo>
                      <a:pt x="109" y="854"/>
                    </a:lnTo>
                    <a:lnTo>
                      <a:pt x="126" y="860"/>
                    </a:lnTo>
                    <a:lnTo>
                      <a:pt x="144" y="868"/>
                    </a:lnTo>
                    <a:lnTo>
                      <a:pt x="166" y="874"/>
                    </a:lnTo>
                    <a:lnTo>
                      <a:pt x="188" y="881"/>
                    </a:lnTo>
                    <a:lnTo>
                      <a:pt x="211" y="886"/>
                    </a:lnTo>
                    <a:lnTo>
                      <a:pt x="235" y="889"/>
                    </a:lnTo>
                    <a:lnTo>
                      <a:pt x="257" y="890"/>
                    </a:lnTo>
                    <a:lnTo>
                      <a:pt x="292" y="887"/>
                    </a:lnTo>
                    <a:lnTo>
                      <a:pt x="323" y="880"/>
                    </a:lnTo>
                    <a:lnTo>
                      <a:pt x="350" y="868"/>
                    </a:lnTo>
                    <a:lnTo>
                      <a:pt x="372" y="851"/>
                    </a:lnTo>
                    <a:lnTo>
                      <a:pt x="387" y="830"/>
                    </a:lnTo>
                    <a:lnTo>
                      <a:pt x="398" y="806"/>
                    </a:lnTo>
                    <a:lnTo>
                      <a:pt x="402" y="780"/>
                    </a:lnTo>
                    <a:lnTo>
                      <a:pt x="398" y="751"/>
                    </a:lnTo>
                    <a:lnTo>
                      <a:pt x="387" y="725"/>
                    </a:lnTo>
                    <a:lnTo>
                      <a:pt x="368" y="702"/>
                    </a:lnTo>
                    <a:lnTo>
                      <a:pt x="339" y="680"/>
                    </a:lnTo>
                    <a:lnTo>
                      <a:pt x="303" y="659"/>
                    </a:lnTo>
                    <a:lnTo>
                      <a:pt x="257" y="639"/>
                    </a:lnTo>
                    <a:lnTo>
                      <a:pt x="223" y="624"/>
                    </a:lnTo>
                    <a:lnTo>
                      <a:pt x="188" y="610"/>
                    </a:lnTo>
                    <a:lnTo>
                      <a:pt x="157" y="593"/>
                    </a:lnTo>
                    <a:lnTo>
                      <a:pt x="126" y="575"/>
                    </a:lnTo>
                    <a:lnTo>
                      <a:pt x="99" y="556"/>
                    </a:lnTo>
                    <a:lnTo>
                      <a:pt x="73" y="534"/>
                    </a:lnTo>
                    <a:lnTo>
                      <a:pt x="52" y="509"/>
                    </a:lnTo>
                    <a:lnTo>
                      <a:pt x="34" y="482"/>
                    </a:lnTo>
                    <a:lnTo>
                      <a:pt x="21" y="452"/>
                    </a:lnTo>
                    <a:lnTo>
                      <a:pt x="13" y="419"/>
                    </a:lnTo>
                    <a:lnTo>
                      <a:pt x="9" y="381"/>
                    </a:lnTo>
                    <a:lnTo>
                      <a:pt x="13" y="338"/>
                    </a:lnTo>
                    <a:lnTo>
                      <a:pt x="24" y="300"/>
                    </a:lnTo>
                    <a:lnTo>
                      <a:pt x="40" y="263"/>
                    </a:lnTo>
                    <a:lnTo>
                      <a:pt x="65" y="231"/>
                    </a:lnTo>
                    <a:lnTo>
                      <a:pt x="93" y="202"/>
                    </a:lnTo>
                    <a:lnTo>
                      <a:pt x="128" y="178"/>
                    </a:lnTo>
                    <a:lnTo>
                      <a:pt x="169" y="158"/>
                    </a:lnTo>
                    <a:lnTo>
                      <a:pt x="213" y="144"/>
                    </a:lnTo>
                    <a:lnTo>
                      <a:pt x="214" y="144"/>
                    </a:lnTo>
                    <a:lnTo>
                      <a:pt x="216" y="143"/>
                    </a:lnTo>
                    <a:lnTo>
                      <a:pt x="219" y="142"/>
                    </a:lnTo>
                    <a:lnTo>
                      <a:pt x="220" y="139"/>
                    </a:lnTo>
                    <a:lnTo>
                      <a:pt x="222" y="138"/>
                    </a:lnTo>
                    <a:lnTo>
                      <a:pt x="223" y="134"/>
                    </a:lnTo>
                    <a:lnTo>
                      <a:pt x="223" y="46"/>
                    </a:lnTo>
                    <a:lnTo>
                      <a:pt x="227" y="28"/>
                    </a:lnTo>
                    <a:lnTo>
                      <a:pt x="236" y="13"/>
                    </a:lnTo>
                    <a:lnTo>
                      <a:pt x="251" y="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6" name="Freeform: Shape 51"/>
              <p:cNvSpPr/>
              <p:nvPr/>
            </p:nvSpPr>
            <p:spPr bwMode="auto">
              <a:xfrm>
                <a:off x="10012490" y="3399664"/>
                <a:ext cx="296387" cy="296387"/>
              </a:xfrm>
              <a:custGeom>
                <a:avLst/>
                <a:gdLst>
                  <a:gd name="T0" fmla="*/ 939 w 2199"/>
                  <a:gd name="T1" fmla="*/ 271 h 2199"/>
                  <a:gd name="T2" fmla="*/ 718 w 2199"/>
                  <a:gd name="T3" fmla="*/ 346 h 2199"/>
                  <a:gd name="T4" fmla="*/ 529 w 2199"/>
                  <a:gd name="T5" fmla="*/ 476 h 2199"/>
                  <a:gd name="T6" fmla="*/ 383 w 2199"/>
                  <a:gd name="T7" fmla="*/ 651 h 2199"/>
                  <a:gd name="T8" fmla="*/ 289 w 2199"/>
                  <a:gd name="T9" fmla="*/ 862 h 2199"/>
                  <a:gd name="T10" fmla="*/ 255 w 2199"/>
                  <a:gd name="T11" fmla="*/ 1099 h 2199"/>
                  <a:gd name="T12" fmla="*/ 289 w 2199"/>
                  <a:gd name="T13" fmla="*/ 1337 h 2199"/>
                  <a:gd name="T14" fmla="*/ 383 w 2199"/>
                  <a:gd name="T15" fmla="*/ 1548 h 2199"/>
                  <a:gd name="T16" fmla="*/ 529 w 2199"/>
                  <a:gd name="T17" fmla="*/ 1723 h 2199"/>
                  <a:gd name="T18" fmla="*/ 718 w 2199"/>
                  <a:gd name="T19" fmla="*/ 1854 h 2199"/>
                  <a:gd name="T20" fmla="*/ 939 w 2199"/>
                  <a:gd name="T21" fmla="*/ 1929 h 2199"/>
                  <a:gd name="T22" fmla="*/ 1181 w 2199"/>
                  <a:gd name="T23" fmla="*/ 1941 h 2199"/>
                  <a:gd name="T24" fmla="*/ 1411 w 2199"/>
                  <a:gd name="T25" fmla="*/ 1885 h 2199"/>
                  <a:gd name="T26" fmla="*/ 1610 w 2199"/>
                  <a:gd name="T27" fmla="*/ 1772 h 2199"/>
                  <a:gd name="T28" fmla="*/ 1772 w 2199"/>
                  <a:gd name="T29" fmla="*/ 1610 h 2199"/>
                  <a:gd name="T30" fmla="*/ 1885 w 2199"/>
                  <a:gd name="T31" fmla="*/ 1411 h 2199"/>
                  <a:gd name="T32" fmla="*/ 1941 w 2199"/>
                  <a:gd name="T33" fmla="*/ 1181 h 2199"/>
                  <a:gd name="T34" fmla="*/ 1929 w 2199"/>
                  <a:gd name="T35" fmla="*/ 940 h 2199"/>
                  <a:gd name="T36" fmla="*/ 1854 w 2199"/>
                  <a:gd name="T37" fmla="*/ 718 h 2199"/>
                  <a:gd name="T38" fmla="*/ 1723 w 2199"/>
                  <a:gd name="T39" fmla="*/ 529 h 2199"/>
                  <a:gd name="T40" fmla="*/ 1548 w 2199"/>
                  <a:gd name="T41" fmla="*/ 383 h 2199"/>
                  <a:gd name="T42" fmla="*/ 1337 w 2199"/>
                  <a:gd name="T43" fmla="*/ 289 h 2199"/>
                  <a:gd name="T44" fmla="*/ 1099 w 2199"/>
                  <a:gd name="T45" fmla="*/ 255 h 2199"/>
                  <a:gd name="T46" fmla="*/ 1287 w 2199"/>
                  <a:gd name="T47" fmla="*/ 17 h 2199"/>
                  <a:gd name="T48" fmla="*/ 1548 w 2199"/>
                  <a:gd name="T49" fmla="*/ 96 h 2199"/>
                  <a:gd name="T50" fmla="*/ 1777 w 2199"/>
                  <a:gd name="T51" fmla="*/ 234 h 2199"/>
                  <a:gd name="T52" fmla="*/ 1965 w 2199"/>
                  <a:gd name="T53" fmla="*/ 422 h 2199"/>
                  <a:gd name="T54" fmla="*/ 2104 w 2199"/>
                  <a:gd name="T55" fmla="*/ 651 h 2199"/>
                  <a:gd name="T56" fmla="*/ 2183 w 2199"/>
                  <a:gd name="T57" fmla="*/ 913 h 2199"/>
                  <a:gd name="T58" fmla="*/ 2196 w 2199"/>
                  <a:gd name="T59" fmla="*/ 1195 h 2199"/>
                  <a:gd name="T60" fmla="*/ 2137 w 2199"/>
                  <a:gd name="T61" fmla="*/ 1464 h 2199"/>
                  <a:gd name="T62" fmla="*/ 2017 w 2199"/>
                  <a:gd name="T63" fmla="*/ 1705 h 2199"/>
                  <a:gd name="T64" fmla="*/ 1845 w 2199"/>
                  <a:gd name="T65" fmla="*/ 1908 h 2199"/>
                  <a:gd name="T66" fmla="*/ 1629 w 2199"/>
                  <a:gd name="T67" fmla="*/ 2064 h 2199"/>
                  <a:gd name="T68" fmla="*/ 1377 w 2199"/>
                  <a:gd name="T69" fmla="*/ 2163 h 2199"/>
                  <a:gd name="T70" fmla="*/ 1099 w 2199"/>
                  <a:gd name="T71" fmla="*/ 2199 h 2199"/>
                  <a:gd name="T72" fmla="*/ 822 w 2199"/>
                  <a:gd name="T73" fmla="*/ 2163 h 2199"/>
                  <a:gd name="T74" fmla="*/ 571 w 2199"/>
                  <a:gd name="T75" fmla="*/ 2064 h 2199"/>
                  <a:gd name="T76" fmla="*/ 355 w 2199"/>
                  <a:gd name="T77" fmla="*/ 1908 h 2199"/>
                  <a:gd name="T78" fmla="*/ 183 w 2199"/>
                  <a:gd name="T79" fmla="*/ 1705 h 2199"/>
                  <a:gd name="T80" fmla="*/ 62 w 2199"/>
                  <a:gd name="T81" fmla="*/ 1464 h 2199"/>
                  <a:gd name="T82" fmla="*/ 4 w 2199"/>
                  <a:gd name="T83" fmla="*/ 1195 h 2199"/>
                  <a:gd name="T84" fmla="*/ 17 w 2199"/>
                  <a:gd name="T85" fmla="*/ 913 h 2199"/>
                  <a:gd name="T86" fmla="*/ 96 w 2199"/>
                  <a:gd name="T87" fmla="*/ 651 h 2199"/>
                  <a:gd name="T88" fmla="*/ 234 w 2199"/>
                  <a:gd name="T89" fmla="*/ 422 h 2199"/>
                  <a:gd name="T90" fmla="*/ 422 w 2199"/>
                  <a:gd name="T91" fmla="*/ 234 h 2199"/>
                  <a:gd name="T92" fmla="*/ 651 w 2199"/>
                  <a:gd name="T93" fmla="*/ 96 h 2199"/>
                  <a:gd name="T94" fmla="*/ 913 w 2199"/>
                  <a:gd name="T95" fmla="*/ 17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99" h="2199">
                    <a:moveTo>
                      <a:pt x="1099" y="255"/>
                    </a:moveTo>
                    <a:lnTo>
                      <a:pt x="1019" y="259"/>
                    </a:lnTo>
                    <a:lnTo>
                      <a:pt x="939" y="271"/>
                    </a:lnTo>
                    <a:lnTo>
                      <a:pt x="862" y="289"/>
                    </a:lnTo>
                    <a:lnTo>
                      <a:pt x="788" y="315"/>
                    </a:lnTo>
                    <a:lnTo>
                      <a:pt x="718" y="346"/>
                    </a:lnTo>
                    <a:lnTo>
                      <a:pt x="651" y="383"/>
                    </a:lnTo>
                    <a:lnTo>
                      <a:pt x="589" y="427"/>
                    </a:lnTo>
                    <a:lnTo>
                      <a:pt x="529" y="476"/>
                    </a:lnTo>
                    <a:lnTo>
                      <a:pt x="476" y="529"/>
                    </a:lnTo>
                    <a:lnTo>
                      <a:pt x="427" y="589"/>
                    </a:lnTo>
                    <a:lnTo>
                      <a:pt x="383" y="651"/>
                    </a:lnTo>
                    <a:lnTo>
                      <a:pt x="346" y="718"/>
                    </a:lnTo>
                    <a:lnTo>
                      <a:pt x="315" y="788"/>
                    </a:lnTo>
                    <a:lnTo>
                      <a:pt x="289" y="862"/>
                    </a:lnTo>
                    <a:lnTo>
                      <a:pt x="271" y="940"/>
                    </a:lnTo>
                    <a:lnTo>
                      <a:pt x="259" y="1019"/>
                    </a:lnTo>
                    <a:lnTo>
                      <a:pt x="255" y="1099"/>
                    </a:lnTo>
                    <a:lnTo>
                      <a:pt x="259" y="1181"/>
                    </a:lnTo>
                    <a:lnTo>
                      <a:pt x="271" y="1260"/>
                    </a:lnTo>
                    <a:lnTo>
                      <a:pt x="289" y="1337"/>
                    </a:lnTo>
                    <a:lnTo>
                      <a:pt x="315" y="1411"/>
                    </a:lnTo>
                    <a:lnTo>
                      <a:pt x="346" y="1481"/>
                    </a:lnTo>
                    <a:lnTo>
                      <a:pt x="383" y="1548"/>
                    </a:lnTo>
                    <a:lnTo>
                      <a:pt x="427" y="1610"/>
                    </a:lnTo>
                    <a:lnTo>
                      <a:pt x="476" y="1669"/>
                    </a:lnTo>
                    <a:lnTo>
                      <a:pt x="529" y="1723"/>
                    </a:lnTo>
                    <a:lnTo>
                      <a:pt x="589" y="1772"/>
                    </a:lnTo>
                    <a:lnTo>
                      <a:pt x="651" y="1816"/>
                    </a:lnTo>
                    <a:lnTo>
                      <a:pt x="718" y="1854"/>
                    </a:lnTo>
                    <a:lnTo>
                      <a:pt x="788" y="1885"/>
                    </a:lnTo>
                    <a:lnTo>
                      <a:pt x="862" y="1911"/>
                    </a:lnTo>
                    <a:lnTo>
                      <a:pt x="939" y="1929"/>
                    </a:lnTo>
                    <a:lnTo>
                      <a:pt x="1019" y="1941"/>
                    </a:lnTo>
                    <a:lnTo>
                      <a:pt x="1099" y="1944"/>
                    </a:lnTo>
                    <a:lnTo>
                      <a:pt x="1181" y="1941"/>
                    </a:lnTo>
                    <a:lnTo>
                      <a:pt x="1260" y="1929"/>
                    </a:lnTo>
                    <a:lnTo>
                      <a:pt x="1337" y="1911"/>
                    </a:lnTo>
                    <a:lnTo>
                      <a:pt x="1411" y="1885"/>
                    </a:lnTo>
                    <a:lnTo>
                      <a:pt x="1481" y="1854"/>
                    </a:lnTo>
                    <a:lnTo>
                      <a:pt x="1548" y="1816"/>
                    </a:lnTo>
                    <a:lnTo>
                      <a:pt x="1610" y="1772"/>
                    </a:lnTo>
                    <a:lnTo>
                      <a:pt x="1669" y="1723"/>
                    </a:lnTo>
                    <a:lnTo>
                      <a:pt x="1723" y="1669"/>
                    </a:lnTo>
                    <a:lnTo>
                      <a:pt x="1772" y="1610"/>
                    </a:lnTo>
                    <a:lnTo>
                      <a:pt x="1816" y="1548"/>
                    </a:lnTo>
                    <a:lnTo>
                      <a:pt x="1854" y="1481"/>
                    </a:lnTo>
                    <a:lnTo>
                      <a:pt x="1885" y="1411"/>
                    </a:lnTo>
                    <a:lnTo>
                      <a:pt x="1911" y="1337"/>
                    </a:lnTo>
                    <a:lnTo>
                      <a:pt x="1929" y="1260"/>
                    </a:lnTo>
                    <a:lnTo>
                      <a:pt x="1941" y="1181"/>
                    </a:lnTo>
                    <a:lnTo>
                      <a:pt x="1944" y="1099"/>
                    </a:lnTo>
                    <a:lnTo>
                      <a:pt x="1941" y="1019"/>
                    </a:lnTo>
                    <a:lnTo>
                      <a:pt x="1929" y="940"/>
                    </a:lnTo>
                    <a:lnTo>
                      <a:pt x="1911" y="862"/>
                    </a:lnTo>
                    <a:lnTo>
                      <a:pt x="1885" y="788"/>
                    </a:lnTo>
                    <a:lnTo>
                      <a:pt x="1854" y="718"/>
                    </a:lnTo>
                    <a:lnTo>
                      <a:pt x="1816" y="651"/>
                    </a:lnTo>
                    <a:lnTo>
                      <a:pt x="1772" y="589"/>
                    </a:lnTo>
                    <a:lnTo>
                      <a:pt x="1723" y="529"/>
                    </a:lnTo>
                    <a:lnTo>
                      <a:pt x="1669" y="476"/>
                    </a:lnTo>
                    <a:lnTo>
                      <a:pt x="1610" y="427"/>
                    </a:lnTo>
                    <a:lnTo>
                      <a:pt x="1548" y="383"/>
                    </a:lnTo>
                    <a:lnTo>
                      <a:pt x="1481" y="346"/>
                    </a:lnTo>
                    <a:lnTo>
                      <a:pt x="1411" y="315"/>
                    </a:lnTo>
                    <a:lnTo>
                      <a:pt x="1337" y="289"/>
                    </a:lnTo>
                    <a:lnTo>
                      <a:pt x="1260" y="271"/>
                    </a:lnTo>
                    <a:lnTo>
                      <a:pt x="1181" y="259"/>
                    </a:lnTo>
                    <a:lnTo>
                      <a:pt x="1099" y="255"/>
                    </a:lnTo>
                    <a:close/>
                    <a:moveTo>
                      <a:pt x="1099" y="0"/>
                    </a:moveTo>
                    <a:lnTo>
                      <a:pt x="1195" y="4"/>
                    </a:lnTo>
                    <a:lnTo>
                      <a:pt x="1287" y="17"/>
                    </a:lnTo>
                    <a:lnTo>
                      <a:pt x="1377" y="36"/>
                    </a:lnTo>
                    <a:lnTo>
                      <a:pt x="1464" y="62"/>
                    </a:lnTo>
                    <a:lnTo>
                      <a:pt x="1548" y="96"/>
                    </a:lnTo>
                    <a:lnTo>
                      <a:pt x="1629" y="136"/>
                    </a:lnTo>
                    <a:lnTo>
                      <a:pt x="1705" y="182"/>
                    </a:lnTo>
                    <a:lnTo>
                      <a:pt x="1777" y="234"/>
                    </a:lnTo>
                    <a:lnTo>
                      <a:pt x="1845" y="291"/>
                    </a:lnTo>
                    <a:lnTo>
                      <a:pt x="1908" y="355"/>
                    </a:lnTo>
                    <a:lnTo>
                      <a:pt x="1965" y="422"/>
                    </a:lnTo>
                    <a:lnTo>
                      <a:pt x="2017" y="494"/>
                    </a:lnTo>
                    <a:lnTo>
                      <a:pt x="2063" y="571"/>
                    </a:lnTo>
                    <a:lnTo>
                      <a:pt x="2104" y="651"/>
                    </a:lnTo>
                    <a:lnTo>
                      <a:pt x="2137" y="735"/>
                    </a:lnTo>
                    <a:lnTo>
                      <a:pt x="2163" y="822"/>
                    </a:lnTo>
                    <a:lnTo>
                      <a:pt x="2183" y="913"/>
                    </a:lnTo>
                    <a:lnTo>
                      <a:pt x="2196" y="1005"/>
                    </a:lnTo>
                    <a:lnTo>
                      <a:pt x="2199" y="1100"/>
                    </a:lnTo>
                    <a:lnTo>
                      <a:pt x="2196" y="1195"/>
                    </a:lnTo>
                    <a:lnTo>
                      <a:pt x="2183" y="1287"/>
                    </a:lnTo>
                    <a:lnTo>
                      <a:pt x="2163" y="1377"/>
                    </a:lnTo>
                    <a:lnTo>
                      <a:pt x="2137" y="1464"/>
                    </a:lnTo>
                    <a:lnTo>
                      <a:pt x="2104" y="1548"/>
                    </a:lnTo>
                    <a:lnTo>
                      <a:pt x="2063" y="1629"/>
                    </a:lnTo>
                    <a:lnTo>
                      <a:pt x="2017" y="1705"/>
                    </a:lnTo>
                    <a:lnTo>
                      <a:pt x="1965" y="1777"/>
                    </a:lnTo>
                    <a:lnTo>
                      <a:pt x="1908" y="1845"/>
                    </a:lnTo>
                    <a:lnTo>
                      <a:pt x="1845" y="1908"/>
                    </a:lnTo>
                    <a:lnTo>
                      <a:pt x="1777" y="1965"/>
                    </a:lnTo>
                    <a:lnTo>
                      <a:pt x="1705" y="2017"/>
                    </a:lnTo>
                    <a:lnTo>
                      <a:pt x="1629" y="2064"/>
                    </a:lnTo>
                    <a:lnTo>
                      <a:pt x="1548" y="2104"/>
                    </a:lnTo>
                    <a:lnTo>
                      <a:pt x="1464" y="2137"/>
                    </a:lnTo>
                    <a:lnTo>
                      <a:pt x="1377" y="2163"/>
                    </a:lnTo>
                    <a:lnTo>
                      <a:pt x="1287" y="2183"/>
                    </a:lnTo>
                    <a:lnTo>
                      <a:pt x="1195" y="2196"/>
                    </a:lnTo>
                    <a:lnTo>
                      <a:pt x="1099" y="2199"/>
                    </a:lnTo>
                    <a:lnTo>
                      <a:pt x="1005" y="2196"/>
                    </a:lnTo>
                    <a:lnTo>
                      <a:pt x="913" y="2183"/>
                    </a:lnTo>
                    <a:lnTo>
                      <a:pt x="822" y="2163"/>
                    </a:lnTo>
                    <a:lnTo>
                      <a:pt x="735" y="2137"/>
                    </a:lnTo>
                    <a:lnTo>
                      <a:pt x="651" y="2104"/>
                    </a:lnTo>
                    <a:lnTo>
                      <a:pt x="571" y="2064"/>
                    </a:lnTo>
                    <a:lnTo>
                      <a:pt x="494" y="2017"/>
                    </a:lnTo>
                    <a:lnTo>
                      <a:pt x="422" y="1965"/>
                    </a:lnTo>
                    <a:lnTo>
                      <a:pt x="355" y="1908"/>
                    </a:lnTo>
                    <a:lnTo>
                      <a:pt x="291" y="1845"/>
                    </a:lnTo>
                    <a:lnTo>
                      <a:pt x="234" y="1777"/>
                    </a:lnTo>
                    <a:lnTo>
                      <a:pt x="183" y="1705"/>
                    </a:lnTo>
                    <a:lnTo>
                      <a:pt x="136" y="1629"/>
                    </a:lnTo>
                    <a:lnTo>
                      <a:pt x="96" y="1548"/>
                    </a:lnTo>
                    <a:lnTo>
                      <a:pt x="62" y="1464"/>
                    </a:lnTo>
                    <a:lnTo>
                      <a:pt x="36" y="1377"/>
                    </a:lnTo>
                    <a:lnTo>
                      <a:pt x="17" y="1287"/>
                    </a:lnTo>
                    <a:lnTo>
                      <a:pt x="4" y="1195"/>
                    </a:lnTo>
                    <a:lnTo>
                      <a:pt x="0" y="1100"/>
                    </a:lnTo>
                    <a:lnTo>
                      <a:pt x="4" y="1005"/>
                    </a:lnTo>
                    <a:lnTo>
                      <a:pt x="17" y="913"/>
                    </a:lnTo>
                    <a:lnTo>
                      <a:pt x="36" y="822"/>
                    </a:lnTo>
                    <a:lnTo>
                      <a:pt x="62" y="735"/>
                    </a:lnTo>
                    <a:lnTo>
                      <a:pt x="96" y="651"/>
                    </a:lnTo>
                    <a:lnTo>
                      <a:pt x="136" y="571"/>
                    </a:lnTo>
                    <a:lnTo>
                      <a:pt x="183" y="494"/>
                    </a:lnTo>
                    <a:lnTo>
                      <a:pt x="234" y="422"/>
                    </a:lnTo>
                    <a:lnTo>
                      <a:pt x="291" y="355"/>
                    </a:lnTo>
                    <a:lnTo>
                      <a:pt x="355" y="291"/>
                    </a:lnTo>
                    <a:lnTo>
                      <a:pt x="422" y="234"/>
                    </a:lnTo>
                    <a:lnTo>
                      <a:pt x="494" y="182"/>
                    </a:lnTo>
                    <a:lnTo>
                      <a:pt x="571" y="136"/>
                    </a:lnTo>
                    <a:lnTo>
                      <a:pt x="651" y="96"/>
                    </a:lnTo>
                    <a:lnTo>
                      <a:pt x="735" y="62"/>
                    </a:lnTo>
                    <a:lnTo>
                      <a:pt x="822" y="36"/>
                    </a:lnTo>
                    <a:lnTo>
                      <a:pt x="913" y="17"/>
                    </a:lnTo>
                    <a:lnTo>
                      <a:pt x="1005" y="4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09700" y="1544955"/>
            <a:ext cx="10094595" cy="4086860"/>
            <a:chOff x="2220" y="2433"/>
            <a:chExt cx="15897" cy="6436"/>
          </a:xfrm>
        </p:grpSpPr>
        <p:grpSp>
          <p:nvGrpSpPr>
            <p:cNvPr id="94" name="千图PPT彼岸天：ID 8661124库_组合 93"/>
            <p:cNvGrpSpPr/>
            <p:nvPr>
              <p:custDataLst>
                <p:tags r:id="rId1"/>
              </p:custDataLst>
            </p:nvPr>
          </p:nvGrpSpPr>
          <p:grpSpPr>
            <a:xfrm>
              <a:off x="2220" y="6949"/>
              <a:ext cx="7202" cy="1921"/>
              <a:chOff x="1409813" y="4412474"/>
              <a:chExt cx="4573121" cy="12197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409813" y="5265580"/>
                <a:ext cx="1608241" cy="0"/>
              </a:xfrm>
              <a:prstGeom prst="line">
                <a:avLst/>
              </a:prstGeom>
              <a:ln w="571500" cap="rnd">
                <a:solidFill>
                  <a:schemeClr val="accent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1"/>
              <p:cNvCxnSpPr/>
              <p:nvPr/>
            </p:nvCxnSpPr>
            <p:spPr>
              <a:xfrm flipV="1">
                <a:off x="3033971" y="4412474"/>
                <a:ext cx="3557" cy="826563"/>
              </a:xfrm>
              <a:prstGeom prst="line">
                <a:avLst/>
              </a:prstGeom>
              <a:ln w="571500" cap="rnd">
                <a:solidFill>
                  <a:schemeClr val="accent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2"/>
              <p:cNvSpPr>
                <a:spLocks noChangeAspect="1"/>
              </p:cNvSpPr>
              <p:nvPr/>
            </p:nvSpPr>
            <p:spPr>
              <a:xfrm>
                <a:off x="2744195" y="4962049"/>
                <a:ext cx="579552" cy="5795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rPr>
                  <a:t>01</a:t>
                </a:r>
              </a:p>
            </p:txBody>
          </p:sp>
          <p:grpSp>
            <p:nvGrpSpPr>
              <p:cNvPr id="28" name="Group 84"/>
              <p:cNvGrpSpPr/>
              <p:nvPr/>
            </p:nvGrpSpPr>
            <p:grpSpPr>
              <a:xfrm>
                <a:off x="3323747" y="4928018"/>
                <a:ext cx="2659187" cy="704156"/>
                <a:chOff x="4410146" y="3890798"/>
                <a:chExt cx="2475841" cy="704156"/>
              </a:xfrm>
            </p:grpSpPr>
            <p:sp>
              <p:nvSpPr>
                <p:cNvPr id="41" name="TextBox 85"/>
                <p:cNvSpPr txBox="1"/>
                <p:nvPr/>
              </p:nvSpPr>
              <p:spPr bwMode="auto">
                <a:xfrm>
                  <a:off x="4410146" y="3890798"/>
                  <a:ext cx="2475841" cy="244955"/>
                </a:xfrm>
                <a:prstGeom prst="rect">
                  <a:avLst/>
                </a:prstGeom>
                <a:noFill/>
              </p:spPr>
              <p:txBody>
                <a:bodyPr wrap="none" lIns="288000" tIns="0" rIns="28800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42" name="TextBox 86"/>
                <p:cNvSpPr txBox="1"/>
                <p:nvPr/>
              </p:nvSpPr>
              <p:spPr bwMode="auto">
                <a:xfrm>
                  <a:off x="4410146" y="4135753"/>
                  <a:ext cx="2475841" cy="459201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b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grpSp>
          <p:nvGrpSpPr>
            <p:cNvPr id="93" name="千图PPT彼岸天：ID 8661124库_组合 92"/>
            <p:cNvGrpSpPr/>
            <p:nvPr>
              <p:custDataLst>
                <p:tags r:id="rId2"/>
              </p:custDataLst>
            </p:nvPr>
          </p:nvGrpSpPr>
          <p:grpSpPr>
            <a:xfrm>
              <a:off x="4327" y="5610"/>
              <a:ext cx="7272" cy="1897"/>
              <a:chOff x="2747872" y="3562095"/>
              <a:chExt cx="4617980" cy="120490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058691" y="4413033"/>
                <a:ext cx="1356549" cy="0"/>
              </a:xfrm>
              <a:prstGeom prst="line">
                <a:avLst/>
              </a:prstGeom>
              <a:ln w="571500" cap="rnd">
                <a:solidFill>
                  <a:schemeClr val="accent3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4"/>
              <p:cNvCxnSpPr/>
              <p:nvPr/>
            </p:nvCxnSpPr>
            <p:spPr>
              <a:xfrm flipV="1">
                <a:off x="4415240" y="3562095"/>
                <a:ext cx="0" cy="827097"/>
              </a:xfrm>
              <a:prstGeom prst="line">
                <a:avLst/>
              </a:prstGeom>
              <a:ln w="571500" cap="rnd">
                <a:solidFill>
                  <a:schemeClr val="accent3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5"/>
              <p:cNvSpPr>
                <a:spLocks noChangeAspect="1"/>
              </p:cNvSpPr>
              <p:nvPr/>
            </p:nvSpPr>
            <p:spPr>
              <a:xfrm>
                <a:off x="4132908" y="4126155"/>
                <a:ext cx="573757" cy="57375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rPr>
                  <a:t>02</a:t>
                </a:r>
              </a:p>
            </p:txBody>
          </p:sp>
          <p:sp>
            <p:nvSpPr>
              <p:cNvPr id="23" name="Oval 70"/>
              <p:cNvSpPr/>
              <p:nvPr/>
            </p:nvSpPr>
            <p:spPr bwMode="auto">
              <a:xfrm>
                <a:off x="2747872" y="4126154"/>
                <a:ext cx="573757" cy="573755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4" name="Freeform: Shape 71"/>
              <p:cNvSpPr/>
              <p:nvPr/>
            </p:nvSpPr>
            <p:spPr bwMode="auto">
              <a:xfrm>
                <a:off x="2920268" y="4235248"/>
                <a:ext cx="80811" cy="355566"/>
              </a:xfrm>
              <a:custGeom>
                <a:avLst/>
                <a:gdLst>
                  <a:gd name="T0" fmla="*/ 50 w 50"/>
                  <a:gd name="T1" fmla="*/ 173 h 220"/>
                  <a:gd name="T2" fmla="*/ 36 w 50"/>
                  <a:gd name="T3" fmla="*/ 0 h 220"/>
                  <a:gd name="T4" fmla="*/ 0 w 50"/>
                  <a:gd name="T5" fmla="*/ 14 h 220"/>
                  <a:gd name="T6" fmla="*/ 0 w 50"/>
                  <a:gd name="T7" fmla="*/ 173 h 220"/>
                  <a:gd name="T8" fmla="*/ 0 w 50"/>
                  <a:gd name="T9" fmla="*/ 173 h 220"/>
                  <a:gd name="T10" fmla="*/ 0 w 50"/>
                  <a:gd name="T11" fmla="*/ 174 h 220"/>
                  <a:gd name="T12" fmla="*/ 0 w 50"/>
                  <a:gd name="T13" fmla="*/ 174 h 220"/>
                  <a:gd name="T14" fmla="*/ 25 w 50"/>
                  <a:gd name="T15" fmla="*/ 220 h 220"/>
                  <a:gd name="T16" fmla="*/ 50 w 50"/>
                  <a:gd name="T17" fmla="*/ 174 h 220"/>
                  <a:gd name="T18" fmla="*/ 50 w 50"/>
                  <a:gd name="T19" fmla="*/ 174 h 220"/>
                  <a:gd name="T20" fmla="*/ 50 w 50"/>
                  <a:gd name="T21" fmla="*/ 174 h 220"/>
                  <a:gd name="T22" fmla="*/ 31 w 50"/>
                  <a:gd name="T23" fmla="*/ 201 h 220"/>
                  <a:gd name="T24" fmla="*/ 7 w 50"/>
                  <a:gd name="T25" fmla="*/ 177 h 220"/>
                  <a:gd name="T26" fmla="*/ 16 w 50"/>
                  <a:gd name="T27" fmla="*/ 177 h 220"/>
                  <a:gd name="T28" fmla="*/ 18 w 50"/>
                  <a:gd name="T29" fmla="*/ 177 h 220"/>
                  <a:gd name="T30" fmla="*/ 44 w 50"/>
                  <a:gd name="T31" fmla="*/ 175 h 220"/>
                  <a:gd name="T32" fmla="*/ 45 w 50"/>
                  <a:gd name="T33" fmla="*/ 53 h 220"/>
                  <a:gd name="T34" fmla="*/ 4 w 50"/>
                  <a:gd name="T35" fmla="*/ 34 h 220"/>
                  <a:gd name="T36" fmla="*/ 45 w 50"/>
                  <a:gd name="T37" fmla="*/ 53 h 220"/>
                  <a:gd name="T38" fmla="*/ 19 w 50"/>
                  <a:gd name="T39" fmla="*/ 172 h 220"/>
                  <a:gd name="T40" fmla="*/ 31 w 50"/>
                  <a:gd name="T41" fmla="*/ 58 h 220"/>
                  <a:gd name="T42" fmla="*/ 23 w 50"/>
                  <a:gd name="T43" fmla="*/ 171 h 220"/>
                  <a:gd name="T44" fmla="*/ 4 w 50"/>
                  <a:gd name="T45" fmla="*/ 58 h 220"/>
                  <a:gd name="T46" fmla="*/ 14 w 50"/>
                  <a:gd name="T47" fmla="*/ 173 h 220"/>
                  <a:gd name="T48" fmla="*/ 36 w 50"/>
                  <a:gd name="T49" fmla="*/ 169 h 220"/>
                  <a:gd name="T50" fmla="*/ 45 w 50"/>
                  <a:gd name="T51" fmla="*/ 58 h 220"/>
                  <a:gd name="T52" fmla="*/ 36 w 50"/>
                  <a:gd name="T53" fmla="*/ 169 h 220"/>
                  <a:gd name="T54" fmla="*/ 36 w 50"/>
                  <a:gd name="T55" fmla="*/ 5 h 220"/>
                  <a:gd name="T56" fmla="*/ 45 w 50"/>
                  <a:gd name="T57" fmla="*/ 29 h 220"/>
                  <a:gd name="T58" fmla="*/ 4 w 50"/>
                  <a:gd name="T59" fmla="*/ 14 h 220"/>
                  <a:gd name="T60" fmla="*/ 22 w 50"/>
                  <a:gd name="T61" fmla="*/ 206 h 220"/>
                  <a:gd name="T62" fmla="*/ 25 w 50"/>
                  <a:gd name="T63" fmla="*/ 21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220">
                    <a:moveTo>
                      <a:pt x="50" y="173"/>
                    </a:move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6"/>
                      <a:pt x="44" y="0"/>
                      <a:pt x="3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3" y="219"/>
                      <a:pt x="24" y="220"/>
                      <a:pt x="25" y="220"/>
                    </a:cubicBezTo>
                    <a:cubicBezTo>
                      <a:pt x="26" y="220"/>
                      <a:pt x="27" y="219"/>
                      <a:pt x="27" y="218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3"/>
                    </a:cubicBezTo>
                    <a:close/>
                    <a:moveTo>
                      <a:pt x="31" y="201"/>
                    </a:moveTo>
                    <a:cubicBezTo>
                      <a:pt x="19" y="201"/>
                      <a:pt x="19" y="201"/>
                      <a:pt x="19" y="201"/>
                    </a:cubicBezTo>
                    <a:cubicBezTo>
                      <a:pt x="7" y="177"/>
                      <a:pt x="7" y="177"/>
                      <a:pt x="7" y="177"/>
                    </a:cubicBezTo>
                    <a:cubicBezTo>
                      <a:pt x="8" y="177"/>
                      <a:pt x="9" y="177"/>
                      <a:pt x="11" y="177"/>
                    </a:cubicBezTo>
                    <a:cubicBezTo>
                      <a:pt x="13" y="177"/>
                      <a:pt x="14" y="177"/>
                      <a:pt x="16" y="177"/>
                    </a:cubicBezTo>
                    <a:cubicBezTo>
                      <a:pt x="16" y="177"/>
                      <a:pt x="16" y="177"/>
                      <a:pt x="17" y="177"/>
                    </a:cubicBezTo>
                    <a:cubicBezTo>
                      <a:pt x="17" y="177"/>
                      <a:pt x="17" y="177"/>
                      <a:pt x="18" y="177"/>
                    </a:cubicBezTo>
                    <a:cubicBezTo>
                      <a:pt x="20" y="176"/>
                      <a:pt x="22" y="176"/>
                      <a:pt x="24" y="176"/>
                    </a:cubicBezTo>
                    <a:cubicBezTo>
                      <a:pt x="31" y="174"/>
                      <a:pt x="38" y="173"/>
                      <a:pt x="44" y="175"/>
                    </a:cubicBezTo>
                    <a:lnTo>
                      <a:pt x="31" y="201"/>
                    </a:lnTo>
                    <a:close/>
                    <a:moveTo>
                      <a:pt x="45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5" y="53"/>
                    </a:lnTo>
                    <a:close/>
                    <a:moveTo>
                      <a:pt x="23" y="171"/>
                    </a:moveTo>
                    <a:cubicBezTo>
                      <a:pt x="22" y="171"/>
                      <a:pt x="20" y="172"/>
                      <a:pt x="19" y="17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28" y="170"/>
                      <a:pt x="26" y="170"/>
                      <a:pt x="23" y="171"/>
                    </a:cubicBezTo>
                    <a:close/>
                    <a:moveTo>
                      <a:pt x="4" y="172"/>
                    </a:moveTo>
                    <a:cubicBezTo>
                      <a:pt x="4" y="58"/>
                      <a:pt x="4" y="58"/>
                      <a:pt x="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173"/>
                      <a:pt x="14" y="173"/>
                      <a:pt x="14" y="173"/>
                    </a:cubicBezTo>
                    <a:cubicBezTo>
                      <a:pt x="11" y="173"/>
                      <a:pt x="7" y="173"/>
                      <a:pt x="4" y="172"/>
                    </a:cubicBezTo>
                    <a:close/>
                    <a:moveTo>
                      <a:pt x="36" y="169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2" y="169"/>
                      <a:pt x="39" y="169"/>
                      <a:pt x="36" y="169"/>
                    </a:cubicBezTo>
                    <a:close/>
                    <a:moveTo>
                      <a:pt x="13" y="5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1" y="5"/>
                      <a:pt x="45" y="9"/>
                      <a:pt x="45" y="14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lose/>
                    <a:moveTo>
                      <a:pt x="22" y="206"/>
                    </a:moveTo>
                    <a:cubicBezTo>
                      <a:pt x="28" y="206"/>
                      <a:pt x="28" y="206"/>
                      <a:pt x="28" y="206"/>
                    </a:cubicBezTo>
                    <a:cubicBezTo>
                      <a:pt x="25" y="212"/>
                      <a:pt x="25" y="212"/>
                      <a:pt x="25" y="212"/>
                    </a:cubicBezTo>
                    <a:lnTo>
                      <a:pt x="22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5" name="Freeform: Shape 72"/>
              <p:cNvSpPr/>
              <p:nvPr/>
            </p:nvSpPr>
            <p:spPr bwMode="auto">
              <a:xfrm>
                <a:off x="3045525" y="4235248"/>
                <a:ext cx="103707" cy="355566"/>
              </a:xfrm>
              <a:custGeom>
                <a:avLst/>
                <a:gdLst>
                  <a:gd name="T0" fmla="*/ 61 w 64"/>
                  <a:gd name="T1" fmla="*/ 0 h 220"/>
                  <a:gd name="T2" fmla="*/ 3 w 64"/>
                  <a:gd name="T3" fmla="*/ 0 h 220"/>
                  <a:gd name="T4" fmla="*/ 0 w 64"/>
                  <a:gd name="T5" fmla="*/ 3 h 220"/>
                  <a:gd name="T6" fmla="*/ 0 w 64"/>
                  <a:gd name="T7" fmla="*/ 217 h 220"/>
                  <a:gd name="T8" fmla="*/ 3 w 64"/>
                  <a:gd name="T9" fmla="*/ 220 h 220"/>
                  <a:gd name="T10" fmla="*/ 61 w 64"/>
                  <a:gd name="T11" fmla="*/ 220 h 220"/>
                  <a:gd name="T12" fmla="*/ 64 w 64"/>
                  <a:gd name="T13" fmla="*/ 217 h 220"/>
                  <a:gd name="T14" fmla="*/ 64 w 64"/>
                  <a:gd name="T15" fmla="*/ 3 h 220"/>
                  <a:gd name="T16" fmla="*/ 61 w 64"/>
                  <a:gd name="T17" fmla="*/ 0 h 220"/>
                  <a:gd name="T18" fmla="*/ 5 w 64"/>
                  <a:gd name="T19" fmla="*/ 215 h 220"/>
                  <a:gd name="T20" fmla="*/ 5 w 64"/>
                  <a:gd name="T21" fmla="*/ 5 h 220"/>
                  <a:gd name="T22" fmla="*/ 59 w 64"/>
                  <a:gd name="T23" fmla="*/ 5 h 220"/>
                  <a:gd name="T24" fmla="*/ 59 w 64"/>
                  <a:gd name="T25" fmla="*/ 22 h 220"/>
                  <a:gd name="T26" fmla="*/ 39 w 64"/>
                  <a:gd name="T27" fmla="*/ 22 h 220"/>
                  <a:gd name="T28" fmla="*/ 37 w 64"/>
                  <a:gd name="T29" fmla="*/ 25 h 220"/>
                  <a:gd name="T30" fmla="*/ 39 w 64"/>
                  <a:gd name="T31" fmla="*/ 27 h 220"/>
                  <a:gd name="T32" fmla="*/ 59 w 64"/>
                  <a:gd name="T33" fmla="*/ 27 h 220"/>
                  <a:gd name="T34" fmla="*/ 59 w 64"/>
                  <a:gd name="T35" fmla="*/ 47 h 220"/>
                  <a:gd name="T36" fmla="*/ 32 w 64"/>
                  <a:gd name="T37" fmla="*/ 47 h 220"/>
                  <a:gd name="T38" fmla="*/ 30 w 64"/>
                  <a:gd name="T39" fmla="*/ 49 h 220"/>
                  <a:gd name="T40" fmla="*/ 32 w 64"/>
                  <a:gd name="T41" fmla="*/ 51 h 220"/>
                  <a:gd name="T42" fmla="*/ 59 w 64"/>
                  <a:gd name="T43" fmla="*/ 51 h 220"/>
                  <a:gd name="T44" fmla="*/ 59 w 64"/>
                  <a:gd name="T45" fmla="*/ 71 h 220"/>
                  <a:gd name="T46" fmla="*/ 39 w 64"/>
                  <a:gd name="T47" fmla="*/ 71 h 220"/>
                  <a:gd name="T48" fmla="*/ 37 w 64"/>
                  <a:gd name="T49" fmla="*/ 73 h 220"/>
                  <a:gd name="T50" fmla="*/ 39 w 64"/>
                  <a:gd name="T51" fmla="*/ 76 h 220"/>
                  <a:gd name="T52" fmla="*/ 59 w 64"/>
                  <a:gd name="T53" fmla="*/ 76 h 220"/>
                  <a:gd name="T54" fmla="*/ 59 w 64"/>
                  <a:gd name="T55" fmla="*/ 95 h 220"/>
                  <a:gd name="T56" fmla="*/ 32 w 64"/>
                  <a:gd name="T57" fmla="*/ 95 h 220"/>
                  <a:gd name="T58" fmla="*/ 30 w 64"/>
                  <a:gd name="T59" fmla="*/ 97 h 220"/>
                  <a:gd name="T60" fmla="*/ 32 w 64"/>
                  <a:gd name="T61" fmla="*/ 100 h 220"/>
                  <a:gd name="T62" fmla="*/ 59 w 64"/>
                  <a:gd name="T63" fmla="*/ 100 h 220"/>
                  <a:gd name="T64" fmla="*/ 59 w 64"/>
                  <a:gd name="T65" fmla="*/ 119 h 220"/>
                  <a:gd name="T66" fmla="*/ 39 w 64"/>
                  <a:gd name="T67" fmla="*/ 119 h 220"/>
                  <a:gd name="T68" fmla="*/ 37 w 64"/>
                  <a:gd name="T69" fmla="*/ 122 h 220"/>
                  <a:gd name="T70" fmla="*/ 39 w 64"/>
                  <a:gd name="T71" fmla="*/ 124 h 220"/>
                  <a:gd name="T72" fmla="*/ 59 w 64"/>
                  <a:gd name="T73" fmla="*/ 124 h 220"/>
                  <a:gd name="T74" fmla="*/ 59 w 64"/>
                  <a:gd name="T75" fmla="*/ 143 h 220"/>
                  <a:gd name="T76" fmla="*/ 32 w 64"/>
                  <a:gd name="T77" fmla="*/ 143 h 220"/>
                  <a:gd name="T78" fmla="*/ 30 w 64"/>
                  <a:gd name="T79" fmla="*/ 146 h 220"/>
                  <a:gd name="T80" fmla="*/ 32 w 64"/>
                  <a:gd name="T81" fmla="*/ 148 h 220"/>
                  <a:gd name="T82" fmla="*/ 59 w 64"/>
                  <a:gd name="T83" fmla="*/ 148 h 220"/>
                  <a:gd name="T84" fmla="*/ 59 w 64"/>
                  <a:gd name="T85" fmla="*/ 168 h 220"/>
                  <a:gd name="T86" fmla="*/ 39 w 64"/>
                  <a:gd name="T87" fmla="*/ 168 h 220"/>
                  <a:gd name="T88" fmla="*/ 37 w 64"/>
                  <a:gd name="T89" fmla="*/ 170 h 220"/>
                  <a:gd name="T90" fmla="*/ 39 w 64"/>
                  <a:gd name="T91" fmla="*/ 172 h 220"/>
                  <a:gd name="T92" fmla="*/ 59 w 64"/>
                  <a:gd name="T93" fmla="*/ 172 h 220"/>
                  <a:gd name="T94" fmla="*/ 59 w 64"/>
                  <a:gd name="T95" fmla="*/ 192 h 220"/>
                  <a:gd name="T96" fmla="*/ 32 w 64"/>
                  <a:gd name="T97" fmla="*/ 192 h 220"/>
                  <a:gd name="T98" fmla="*/ 30 w 64"/>
                  <a:gd name="T99" fmla="*/ 194 h 220"/>
                  <a:gd name="T100" fmla="*/ 32 w 64"/>
                  <a:gd name="T101" fmla="*/ 196 h 220"/>
                  <a:gd name="T102" fmla="*/ 59 w 64"/>
                  <a:gd name="T103" fmla="*/ 196 h 220"/>
                  <a:gd name="T104" fmla="*/ 59 w 64"/>
                  <a:gd name="T105" fmla="*/ 215 h 220"/>
                  <a:gd name="T106" fmla="*/ 5 w 64"/>
                  <a:gd name="T107" fmla="*/ 21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220">
                    <a:moveTo>
                      <a:pt x="6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8"/>
                      <a:pt x="1" y="220"/>
                      <a:pt x="3" y="220"/>
                    </a:cubicBezTo>
                    <a:cubicBezTo>
                      <a:pt x="61" y="220"/>
                      <a:pt x="61" y="220"/>
                      <a:pt x="61" y="220"/>
                    </a:cubicBezTo>
                    <a:cubicBezTo>
                      <a:pt x="63" y="220"/>
                      <a:pt x="64" y="218"/>
                      <a:pt x="64" y="21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lose/>
                    <a:moveTo>
                      <a:pt x="5" y="21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22"/>
                      <a:pt x="37" y="24"/>
                      <a:pt x="37" y="25"/>
                    </a:cubicBezTo>
                    <a:cubicBezTo>
                      <a:pt x="37" y="26"/>
                      <a:pt x="38" y="27"/>
                      <a:pt x="39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0" y="48"/>
                      <a:pt x="30" y="49"/>
                    </a:cubicBezTo>
                    <a:cubicBezTo>
                      <a:pt x="30" y="50"/>
                      <a:pt x="31" y="51"/>
                      <a:pt x="32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8" y="71"/>
                      <a:pt x="37" y="72"/>
                      <a:pt x="37" y="73"/>
                    </a:cubicBezTo>
                    <a:cubicBezTo>
                      <a:pt x="37" y="74"/>
                      <a:pt x="38" y="76"/>
                      <a:pt x="39" y="76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0" y="96"/>
                      <a:pt x="30" y="97"/>
                    </a:cubicBezTo>
                    <a:cubicBezTo>
                      <a:pt x="30" y="99"/>
                      <a:pt x="31" y="100"/>
                      <a:pt x="32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8" y="119"/>
                      <a:pt x="37" y="120"/>
                      <a:pt x="37" y="122"/>
                    </a:cubicBezTo>
                    <a:cubicBezTo>
                      <a:pt x="37" y="123"/>
                      <a:pt x="38" y="124"/>
                      <a:pt x="39" y="124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1" y="143"/>
                      <a:pt x="30" y="144"/>
                      <a:pt x="30" y="146"/>
                    </a:cubicBezTo>
                    <a:cubicBezTo>
                      <a:pt x="30" y="147"/>
                      <a:pt x="31" y="148"/>
                      <a:pt x="32" y="148"/>
                    </a:cubicBezTo>
                    <a:cubicBezTo>
                      <a:pt x="59" y="148"/>
                      <a:pt x="59" y="148"/>
                      <a:pt x="59" y="14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39" y="168"/>
                      <a:pt x="39" y="168"/>
                      <a:pt x="39" y="168"/>
                    </a:cubicBezTo>
                    <a:cubicBezTo>
                      <a:pt x="38" y="168"/>
                      <a:pt x="37" y="169"/>
                      <a:pt x="37" y="170"/>
                    </a:cubicBezTo>
                    <a:cubicBezTo>
                      <a:pt x="37" y="171"/>
                      <a:pt x="38" y="172"/>
                      <a:pt x="39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92"/>
                      <a:pt x="59" y="192"/>
                      <a:pt x="59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1" y="192"/>
                      <a:pt x="30" y="193"/>
                      <a:pt x="30" y="194"/>
                    </a:cubicBezTo>
                    <a:cubicBezTo>
                      <a:pt x="30" y="195"/>
                      <a:pt x="31" y="196"/>
                      <a:pt x="32" y="196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59" y="215"/>
                      <a:pt x="59" y="215"/>
                      <a:pt x="59" y="215"/>
                    </a:cubicBezTo>
                    <a:lnTo>
                      <a:pt x="5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29" name="Group 90"/>
              <p:cNvGrpSpPr/>
              <p:nvPr/>
            </p:nvGrpSpPr>
            <p:grpSpPr>
              <a:xfrm>
                <a:off x="4706665" y="4062842"/>
                <a:ext cx="2659187" cy="704156"/>
                <a:chOff x="4410146" y="3890798"/>
                <a:chExt cx="2475841" cy="704156"/>
              </a:xfrm>
            </p:grpSpPr>
            <p:sp>
              <p:nvSpPr>
                <p:cNvPr id="39" name="TextBox 91"/>
                <p:cNvSpPr txBox="1"/>
                <p:nvPr/>
              </p:nvSpPr>
              <p:spPr bwMode="auto">
                <a:xfrm>
                  <a:off x="4410146" y="3890798"/>
                  <a:ext cx="2475841" cy="244955"/>
                </a:xfrm>
                <a:prstGeom prst="rect">
                  <a:avLst/>
                </a:prstGeom>
                <a:noFill/>
              </p:spPr>
              <p:txBody>
                <a:bodyPr wrap="none" lIns="288000" tIns="0" rIns="28800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40" name="TextBox 92"/>
                <p:cNvSpPr txBox="1"/>
                <p:nvPr/>
              </p:nvSpPr>
              <p:spPr bwMode="auto">
                <a:xfrm>
                  <a:off x="4410146" y="4135753"/>
                  <a:ext cx="2475841" cy="459201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b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grpSp>
          <p:nvGrpSpPr>
            <p:cNvPr id="92" name="千图PPT彼岸天：ID 8661124库_组合 91"/>
            <p:cNvGrpSpPr/>
            <p:nvPr>
              <p:custDataLst>
                <p:tags r:id="rId3"/>
              </p:custDataLst>
            </p:nvPr>
          </p:nvGrpSpPr>
          <p:grpSpPr>
            <a:xfrm>
              <a:off x="6507" y="4304"/>
              <a:ext cx="7251" cy="1921"/>
              <a:chOff x="4131795" y="2732859"/>
              <a:chExt cx="4604460" cy="121986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5790189" y="2732859"/>
                <a:ext cx="0" cy="827097"/>
              </a:xfrm>
              <a:prstGeom prst="line">
                <a:avLst/>
              </a:prstGeom>
              <a:ln w="571500" cap="rnd">
                <a:solidFill>
                  <a:schemeClr val="accent5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3"/>
              <p:cNvCxnSpPr/>
              <p:nvPr/>
            </p:nvCxnSpPr>
            <p:spPr>
              <a:xfrm>
                <a:off x="4423424" y="3562094"/>
                <a:ext cx="1366765" cy="0"/>
              </a:xfrm>
              <a:prstGeom prst="line">
                <a:avLst/>
              </a:prstGeom>
              <a:ln w="571500" cap="rnd">
                <a:solidFill>
                  <a:srgbClr val="8C5568">
                    <a:alpha val="4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6"/>
              <p:cNvSpPr>
                <a:spLocks noChangeAspect="1"/>
              </p:cNvSpPr>
              <p:nvPr/>
            </p:nvSpPr>
            <p:spPr>
              <a:xfrm>
                <a:off x="5503311" y="3274452"/>
                <a:ext cx="573757" cy="573757"/>
              </a:xfrm>
              <a:prstGeom prst="ellipse">
                <a:avLst/>
              </a:prstGeom>
              <a:solidFill>
                <a:srgbClr val="8C556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rPr>
                  <a:t>03</a:t>
                </a:r>
              </a:p>
            </p:txBody>
          </p:sp>
          <p:sp>
            <p:nvSpPr>
              <p:cNvPr id="21" name="Oval 64"/>
              <p:cNvSpPr/>
              <p:nvPr/>
            </p:nvSpPr>
            <p:spPr bwMode="auto">
              <a:xfrm rot="21540000">
                <a:off x="4131795" y="3268140"/>
                <a:ext cx="573757" cy="573757"/>
              </a:xfrm>
              <a:prstGeom prst="ellipse">
                <a:avLst/>
              </a:prstGeom>
              <a:solidFill>
                <a:srgbClr val="8C556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22" name="Group 65"/>
              <p:cNvGrpSpPr/>
              <p:nvPr/>
            </p:nvGrpSpPr>
            <p:grpSpPr>
              <a:xfrm rot="21540000">
                <a:off x="4237223" y="3371980"/>
                <a:ext cx="364303" cy="366056"/>
                <a:chOff x="2908300" y="-1620838"/>
                <a:chExt cx="1228725" cy="1236663"/>
              </a:xfrm>
            </p:grpSpPr>
            <p:sp>
              <p:nvSpPr>
                <p:cNvPr id="50" name="Freeform: Shape 66"/>
                <p:cNvSpPr/>
                <p:nvPr/>
              </p:nvSpPr>
              <p:spPr bwMode="auto">
                <a:xfrm>
                  <a:off x="3055938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2" y="38"/>
                        <a:pt x="5" y="31"/>
                        <a:pt x="5" y="21"/>
                      </a:cubicBezTo>
                      <a:cubicBezTo>
                        <a:pt x="5" y="12"/>
                        <a:pt x="12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51" name="Freeform: Shape 67"/>
                <p:cNvSpPr/>
                <p:nvPr/>
              </p:nvSpPr>
              <p:spPr bwMode="auto">
                <a:xfrm>
                  <a:off x="3749675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3" y="38"/>
                        <a:pt x="5" y="31"/>
                        <a:pt x="5" y="21"/>
                      </a:cubicBezTo>
                      <a:cubicBezTo>
                        <a:pt x="5" y="12"/>
                        <a:pt x="13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52" name="Freeform: Shape 68"/>
                <p:cNvSpPr/>
                <p:nvPr/>
              </p:nvSpPr>
              <p:spPr bwMode="auto">
                <a:xfrm>
                  <a:off x="2908300" y="-1358900"/>
                  <a:ext cx="1228725" cy="974725"/>
                </a:xfrm>
                <a:custGeom>
                  <a:avLst/>
                  <a:gdLst>
                    <a:gd name="T0" fmla="*/ 205 w 225"/>
                    <a:gd name="T1" fmla="*/ 13 h 178"/>
                    <a:gd name="T2" fmla="*/ 151 w 225"/>
                    <a:gd name="T3" fmla="*/ 13 h 178"/>
                    <a:gd name="T4" fmla="*/ 112 w 225"/>
                    <a:gd name="T5" fmla="*/ 60 h 178"/>
                    <a:gd name="T6" fmla="*/ 74 w 225"/>
                    <a:gd name="T7" fmla="*/ 13 h 178"/>
                    <a:gd name="T8" fmla="*/ 19 w 225"/>
                    <a:gd name="T9" fmla="*/ 13 h 178"/>
                    <a:gd name="T10" fmla="*/ 2 w 225"/>
                    <a:gd name="T11" fmla="*/ 54 h 178"/>
                    <a:gd name="T12" fmla="*/ 26 w 225"/>
                    <a:gd name="T13" fmla="*/ 94 h 178"/>
                    <a:gd name="T14" fmla="*/ 36 w 225"/>
                    <a:gd name="T15" fmla="*/ 178 h 178"/>
                    <a:gd name="T16" fmla="*/ 53 w 225"/>
                    <a:gd name="T17" fmla="*/ 169 h 178"/>
                    <a:gd name="T18" fmla="*/ 74 w 225"/>
                    <a:gd name="T19" fmla="*/ 169 h 178"/>
                    <a:gd name="T20" fmla="*/ 77 w 225"/>
                    <a:gd name="T21" fmla="*/ 60 h 178"/>
                    <a:gd name="T22" fmla="*/ 112 w 225"/>
                    <a:gd name="T23" fmla="*/ 78 h 178"/>
                    <a:gd name="T24" fmla="*/ 147 w 225"/>
                    <a:gd name="T25" fmla="*/ 61 h 178"/>
                    <a:gd name="T26" fmla="*/ 151 w 225"/>
                    <a:gd name="T27" fmla="*/ 169 h 178"/>
                    <a:gd name="T28" fmla="*/ 171 w 225"/>
                    <a:gd name="T29" fmla="*/ 169 h 178"/>
                    <a:gd name="T30" fmla="*/ 189 w 225"/>
                    <a:gd name="T31" fmla="*/ 178 h 178"/>
                    <a:gd name="T32" fmla="*/ 199 w 225"/>
                    <a:gd name="T33" fmla="*/ 169 h 178"/>
                    <a:gd name="T34" fmla="*/ 207 w 225"/>
                    <a:gd name="T35" fmla="*/ 90 h 178"/>
                    <a:gd name="T36" fmla="*/ 81 w 225"/>
                    <a:gd name="T37" fmla="*/ 57 h 178"/>
                    <a:gd name="T38" fmla="*/ 68 w 225"/>
                    <a:gd name="T39" fmla="*/ 24 h 178"/>
                    <a:gd name="T40" fmla="*/ 66 w 225"/>
                    <a:gd name="T41" fmla="*/ 44 h 178"/>
                    <a:gd name="T42" fmla="*/ 69 w 225"/>
                    <a:gd name="T43" fmla="*/ 147 h 178"/>
                    <a:gd name="T44" fmla="*/ 69 w 225"/>
                    <a:gd name="T45" fmla="*/ 169 h 178"/>
                    <a:gd name="T46" fmla="*/ 52 w 225"/>
                    <a:gd name="T47" fmla="*/ 92 h 178"/>
                    <a:gd name="T48" fmla="*/ 41 w 225"/>
                    <a:gd name="T49" fmla="*/ 168 h 178"/>
                    <a:gd name="T50" fmla="*/ 30 w 225"/>
                    <a:gd name="T51" fmla="*/ 169 h 178"/>
                    <a:gd name="T52" fmla="*/ 31 w 225"/>
                    <a:gd name="T53" fmla="*/ 92 h 178"/>
                    <a:gd name="T54" fmla="*/ 31 w 225"/>
                    <a:gd name="T55" fmla="*/ 76 h 178"/>
                    <a:gd name="T56" fmla="*/ 27 w 225"/>
                    <a:gd name="T57" fmla="*/ 35 h 178"/>
                    <a:gd name="T58" fmla="*/ 23 w 225"/>
                    <a:gd name="T59" fmla="*/ 68 h 178"/>
                    <a:gd name="T60" fmla="*/ 27 w 225"/>
                    <a:gd name="T61" fmla="*/ 80 h 178"/>
                    <a:gd name="T62" fmla="*/ 26 w 225"/>
                    <a:gd name="T63" fmla="*/ 89 h 178"/>
                    <a:gd name="T64" fmla="*/ 6 w 225"/>
                    <a:gd name="T65" fmla="*/ 42 h 178"/>
                    <a:gd name="T66" fmla="*/ 48 w 225"/>
                    <a:gd name="T67" fmla="*/ 4 h 178"/>
                    <a:gd name="T68" fmla="*/ 88 w 225"/>
                    <a:gd name="T69" fmla="*/ 47 h 178"/>
                    <a:gd name="T70" fmla="*/ 110 w 225"/>
                    <a:gd name="T71" fmla="*/ 64 h 178"/>
                    <a:gd name="T72" fmla="*/ 114 w 225"/>
                    <a:gd name="T73" fmla="*/ 72 h 178"/>
                    <a:gd name="T74" fmla="*/ 26 w 225"/>
                    <a:gd name="T75" fmla="*/ 43 h 178"/>
                    <a:gd name="T76" fmla="*/ 26 w 225"/>
                    <a:gd name="T77" fmla="*/ 43 h 178"/>
                    <a:gd name="T78" fmla="*/ 198 w 225"/>
                    <a:gd name="T79" fmla="*/ 89 h 178"/>
                    <a:gd name="T80" fmla="*/ 198 w 225"/>
                    <a:gd name="T81" fmla="*/ 80 h 178"/>
                    <a:gd name="T82" fmla="*/ 202 w 225"/>
                    <a:gd name="T83" fmla="*/ 68 h 178"/>
                    <a:gd name="T84" fmla="*/ 198 w 225"/>
                    <a:gd name="T85" fmla="*/ 35 h 178"/>
                    <a:gd name="T86" fmla="*/ 194 w 225"/>
                    <a:gd name="T87" fmla="*/ 76 h 178"/>
                    <a:gd name="T88" fmla="*/ 194 w 225"/>
                    <a:gd name="T89" fmla="*/ 92 h 178"/>
                    <a:gd name="T90" fmla="*/ 195 w 225"/>
                    <a:gd name="T91" fmla="*/ 169 h 178"/>
                    <a:gd name="T92" fmla="*/ 183 w 225"/>
                    <a:gd name="T93" fmla="*/ 168 h 178"/>
                    <a:gd name="T94" fmla="*/ 173 w 225"/>
                    <a:gd name="T95" fmla="*/ 92 h 178"/>
                    <a:gd name="T96" fmla="*/ 155 w 225"/>
                    <a:gd name="T97" fmla="*/ 169 h 178"/>
                    <a:gd name="T98" fmla="*/ 156 w 225"/>
                    <a:gd name="T99" fmla="*/ 147 h 178"/>
                    <a:gd name="T100" fmla="*/ 159 w 225"/>
                    <a:gd name="T101" fmla="*/ 44 h 178"/>
                    <a:gd name="T102" fmla="*/ 157 w 225"/>
                    <a:gd name="T103" fmla="*/ 24 h 178"/>
                    <a:gd name="T104" fmla="*/ 144 w 225"/>
                    <a:gd name="T105" fmla="*/ 57 h 178"/>
                    <a:gd name="T106" fmla="*/ 117 w 225"/>
                    <a:gd name="T107" fmla="*/ 63 h 178"/>
                    <a:gd name="T108" fmla="*/ 137 w 225"/>
                    <a:gd name="T109" fmla="*/ 47 h 178"/>
                    <a:gd name="T110" fmla="*/ 177 w 225"/>
                    <a:gd name="T111" fmla="*/ 4 h 178"/>
                    <a:gd name="T112" fmla="*/ 218 w 225"/>
                    <a:gd name="T113" fmla="*/ 42 h 178"/>
                    <a:gd name="T114" fmla="*/ 203 w 225"/>
                    <a:gd name="T115" fmla="*/ 5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5" h="178">
                      <a:moveTo>
                        <a:pt x="222" y="40"/>
                      </a:move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205" y="13"/>
                        <a:pt x="205" y="13"/>
                        <a:pt x="205" y="13"/>
                      </a:cubicBezTo>
                      <a:cubicBezTo>
                        <a:pt x="199" y="4"/>
                        <a:pt x="195" y="0"/>
                        <a:pt x="177" y="0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58" y="0"/>
                        <a:pt x="154" y="8"/>
                        <a:pt x="151" y="13"/>
                      </a:cubicBezTo>
                      <a:cubicBezTo>
                        <a:pt x="151" y="13"/>
                        <a:pt x="151" y="13"/>
                        <a:pt x="151" y="13"/>
                      </a:cubicBezTo>
                      <a:cubicBezTo>
                        <a:pt x="147" y="20"/>
                        <a:pt x="135" y="41"/>
                        <a:pt x="133" y="44"/>
                      </a:cubicBezTo>
                      <a:cubicBezTo>
                        <a:pt x="131" y="46"/>
                        <a:pt x="119" y="55"/>
                        <a:pt x="112" y="60"/>
                      </a:cubicBezTo>
                      <a:cubicBezTo>
                        <a:pt x="107" y="56"/>
                        <a:pt x="98" y="49"/>
                        <a:pt x="92" y="44"/>
                      </a:cubicBezTo>
                      <a:cubicBezTo>
                        <a:pt x="90" y="41"/>
                        <a:pt x="77" y="20"/>
                        <a:pt x="74" y="13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1" y="8"/>
                        <a:pt x="66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9" y="0"/>
                        <a:pt x="26" y="4"/>
                        <a:pt x="19" y="13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0" y="44"/>
                        <a:pt x="0" y="49"/>
                        <a:pt x="2" y="54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9" y="92"/>
                        <a:pt x="21" y="94"/>
                        <a:pt x="25" y="94"/>
                      </a:cubicBezTo>
                      <a:cubicBezTo>
                        <a:pt x="25" y="94"/>
                        <a:pt x="25" y="94"/>
                        <a:pt x="26" y="94"/>
                      </a:cubicBezTo>
                      <a:cubicBezTo>
                        <a:pt x="25" y="153"/>
                        <a:pt x="25" y="167"/>
                        <a:pt x="25" y="169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6" y="174"/>
                        <a:pt x="30" y="178"/>
                        <a:pt x="36" y="178"/>
                      </a:cubicBezTo>
                      <a:cubicBezTo>
                        <a:pt x="41" y="177"/>
                        <a:pt x="46" y="173"/>
                        <a:pt x="46" y="169"/>
                      </a:cubicBezTo>
                      <a:cubicBezTo>
                        <a:pt x="50" y="122"/>
                        <a:pt x="50" y="122"/>
                        <a:pt x="50" y="122"/>
                      </a:cubicBezTo>
                      <a:cubicBezTo>
                        <a:pt x="53" y="169"/>
                        <a:pt x="53" y="169"/>
                        <a:pt x="53" y="169"/>
                      </a:cubicBezTo>
                      <a:cubicBezTo>
                        <a:pt x="54" y="173"/>
                        <a:pt x="58" y="177"/>
                        <a:pt x="63" y="178"/>
                      </a:cubicBezTo>
                      <a:cubicBezTo>
                        <a:pt x="64" y="178"/>
                        <a:pt x="64" y="178"/>
                        <a:pt x="64" y="178"/>
                      </a:cubicBezTo>
                      <a:cubicBezTo>
                        <a:pt x="69" y="178"/>
                        <a:pt x="73" y="174"/>
                        <a:pt x="74" y="169"/>
                      </a:cubicBezTo>
                      <a:cubicBezTo>
                        <a:pt x="74" y="169"/>
                        <a:pt x="74" y="169"/>
                        <a:pt x="74" y="169"/>
                      </a:cubicBezTo>
                      <a:cubicBezTo>
                        <a:pt x="74" y="166"/>
                        <a:pt x="72" y="100"/>
                        <a:pt x="71" y="51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7" y="60"/>
                        <a:pt x="78" y="61"/>
                        <a:pt x="78" y="61"/>
                      </a:cubicBezTo>
                      <a:cubicBezTo>
                        <a:pt x="107" y="77"/>
                        <a:pt x="107" y="77"/>
                        <a:pt x="107" y="77"/>
                      </a:cubicBezTo>
                      <a:cubicBezTo>
                        <a:pt x="108" y="78"/>
                        <a:pt x="110" y="78"/>
                        <a:pt x="112" y="78"/>
                      </a:cubicBezTo>
                      <a:cubicBezTo>
                        <a:pt x="113" y="78"/>
                        <a:pt x="113" y="78"/>
                        <a:pt x="114" y="78"/>
                      </a:cubicBezTo>
                      <a:cubicBezTo>
                        <a:pt x="115" y="78"/>
                        <a:pt x="117" y="78"/>
                        <a:pt x="118" y="77"/>
                      </a:cubicBezTo>
                      <a:cubicBezTo>
                        <a:pt x="147" y="61"/>
                        <a:pt x="147" y="61"/>
                        <a:pt x="147" y="61"/>
                      </a:cubicBezTo>
                      <a:cubicBezTo>
                        <a:pt x="147" y="61"/>
                        <a:pt x="147" y="60"/>
                        <a:pt x="147" y="60"/>
                      </a:cubicBezTo>
                      <a:cubicBezTo>
                        <a:pt x="154" y="51"/>
                        <a:pt x="154" y="51"/>
                        <a:pt x="154" y="51"/>
                      </a:cubicBezTo>
                      <a:cubicBezTo>
                        <a:pt x="152" y="100"/>
                        <a:pt x="151" y="166"/>
                        <a:pt x="151" y="169"/>
                      </a:cubicBezTo>
                      <a:cubicBezTo>
                        <a:pt x="151" y="169"/>
                        <a:pt x="151" y="169"/>
                        <a:pt x="151" y="169"/>
                      </a:cubicBezTo>
                      <a:cubicBezTo>
                        <a:pt x="151" y="174"/>
                        <a:pt x="156" y="178"/>
                        <a:pt x="161" y="178"/>
                      </a:cubicBezTo>
                      <a:cubicBezTo>
                        <a:pt x="167" y="177"/>
                        <a:pt x="171" y="173"/>
                        <a:pt x="171" y="169"/>
                      </a:cubicBezTo>
                      <a:cubicBezTo>
                        <a:pt x="175" y="122"/>
                        <a:pt x="175" y="122"/>
                        <a:pt x="175" y="122"/>
                      </a:cubicBezTo>
                      <a:cubicBezTo>
                        <a:pt x="179" y="169"/>
                        <a:pt x="179" y="169"/>
                        <a:pt x="179" y="169"/>
                      </a:cubicBezTo>
                      <a:cubicBezTo>
                        <a:pt x="179" y="173"/>
                        <a:pt x="183" y="177"/>
                        <a:pt x="189" y="178"/>
                      </a:cubicBezTo>
                      <a:cubicBezTo>
                        <a:pt x="189" y="178"/>
                        <a:pt x="189" y="178"/>
                        <a:pt x="189" y="178"/>
                      </a:cubicBezTo>
                      <a:cubicBezTo>
                        <a:pt x="194" y="178"/>
                        <a:pt x="199" y="174"/>
                        <a:pt x="199" y="169"/>
                      </a:cubicBezTo>
                      <a:cubicBezTo>
                        <a:pt x="199" y="169"/>
                        <a:pt x="199" y="169"/>
                        <a:pt x="199" y="169"/>
                      </a:cubicBezTo>
                      <a:cubicBezTo>
                        <a:pt x="199" y="167"/>
                        <a:pt x="199" y="153"/>
                        <a:pt x="199" y="94"/>
                      </a:cubicBezTo>
                      <a:cubicBezTo>
                        <a:pt x="199" y="94"/>
                        <a:pt x="200" y="94"/>
                        <a:pt x="200" y="94"/>
                      </a:cubicBezTo>
                      <a:cubicBezTo>
                        <a:pt x="203" y="94"/>
                        <a:pt x="206" y="92"/>
                        <a:pt x="207" y="90"/>
                      </a:cubicBezTo>
                      <a:cubicBezTo>
                        <a:pt x="223" y="54"/>
                        <a:pt x="223" y="54"/>
                        <a:pt x="223" y="54"/>
                      </a:cubicBezTo>
                      <a:cubicBezTo>
                        <a:pt x="225" y="49"/>
                        <a:pt x="225" y="44"/>
                        <a:pt x="222" y="40"/>
                      </a:cubicBezTo>
                      <a:close/>
                      <a:moveTo>
                        <a:pt x="81" y="57"/>
                      </a:move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1" y="37"/>
                        <a:pt x="70" y="32"/>
                        <a:pt x="70" y="27"/>
                      </a:cubicBezTo>
                      <a:cubicBezTo>
                        <a:pt x="70" y="25"/>
                        <a:pt x="69" y="24"/>
                        <a:pt x="68" y="24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7" y="24"/>
                        <a:pt x="66" y="25"/>
                        <a:pt x="66" y="27"/>
                      </a:cubicBezTo>
                      <a:cubicBezTo>
                        <a:pt x="66" y="27"/>
                        <a:pt x="66" y="33"/>
                        <a:pt x="66" y="44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6" y="58"/>
                        <a:pt x="67" y="78"/>
                        <a:pt x="67" y="98"/>
                      </a:cubicBezTo>
                      <a:cubicBezTo>
                        <a:pt x="68" y="116"/>
                        <a:pt x="68" y="133"/>
                        <a:pt x="69" y="147"/>
                      </a:cubicBezTo>
                      <a:cubicBezTo>
                        <a:pt x="69" y="153"/>
                        <a:pt x="69" y="159"/>
                        <a:pt x="69" y="163"/>
                      </a:cubicBezTo>
                      <a:cubicBezTo>
                        <a:pt x="69" y="166"/>
                        <a:pt x="69" y="167"/>
                        <a:pt x="69" y="169"/>
                      </a:cubicBezTo>
                      <a:cubicBezTo>
                        <a:pt x="69" y="169"/>
                        <a:pt x="69" y="169"/>
                        <a:pt x="69" y="169"/>
                      </a:cubicBezTo>
                      <a:cubicBezTo>
                        <a:pt x="69" y="171"/>
                        <a:pt x="67" y="173"/>
                        <a:pt x="64" y="173"/>
                      </a:cubicBezTo>
                      <a:cubicBezTo>
                        <a:pt x="61" y="173"/>
                        <a:pt x="58" y="171"/>
                        <a:pt x="58" y="168"/>
                      </a:cubicBezTo>
                      <a:cubicBezTo>
                        <a:pt x="52" y="92"/>
                        <a:pt x="52" y="92"/>
                        <a:pt x="52" y="92"/>
                      </a:cubicBezTo>
                      <a:cubicBezTo>
                        <a:pt x="52" y="91"/>
                        <a:pt x="51" y="90"/>
                        <a:pt x="50" y="90"/>
                      </a:cubicBezTo>
                      <a:cubicBezTo>
                        <a:pt x="48" y="90"/>
                        <a:pt x="47" y="91"/>
                        <a:pt x="47" y="92"/>
                      </a:cubicBezTo>
                      <a:cubicBezTo>
                        <a:pt x="41" y="168"/>
                        <a:pt x="41" y="168"/>
                        <a:pt x="41" y="168"/>
                      </a:cubicBezTo>
                      <a:cubicBezTo>
                        <a:pt x="41" y="171"/>
                        <a:pt x="39" y="173"/>
                        <a:pt x="36" y="173"/>
                      </a:cubicBezTo>
                      <a:cubicBezTo>
                        <a:pt x="33" y="173"/>
                        <a:pt x="30" y="171"/>
                        <a:pt x="30" y="169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30" y="167"/>
                        <a:pt x="30" y="165"/>
                        <a:pt x="30" y="162"/>
                      </a:cubicBezTo>
                      <a:cubicBezTo>
                        <a:pt x="30" y="157"/>
                        <a:pt x="30" y="151"/>
                        <a:pt x="30" y="144"/>
                      </a:cubicBezTo>
                      <a:cubicBezTo>
                        <a:pt x="30" y="129"/>
                        <a:pt x="30" y="110"/>
                        <a:pt x="31" y="92"/>
                      </a:cubicBezTo>
                      <a:cubicBezTo>
                        <a:pt x="33" y="90"/>
                        <a:pt x="34" y="87"/>
                        <a:pt x="33" y="84"/>
                      </a:cubicBezTo>
                      <a:cubicBezTo>
                        <a:pt x="33" y="84"/>
                        <a:pt x="33" y="84"/>
                        <a:pt x="33" y="83"/>
                      </a:cubicBezTo>
                      <a:cubicBezTo>
                        <a:pt x="33" y="83"/>
                        <a:pt x="32" y="80"/>
                        <a:pt x="31" y="76"/>
                      </a:cubicBezTo>
                      <a:cubicBezTo>
                        <a:pt x="31" y="50"/>
                        <a:pt x="31" y="36"/>
                        <a:pt x="31" y="36"/>
                      </a:cubicBezTo>
                      <a:cubicBezTo>
                        <a:pt x="31" y="35"/>
                        <a:pt x="30" y="34"/>
                        <a:pt x="29" y="34"/>
                      </a:cubicBezTo>
                      <a:cubicBezTo>
                        <a:pt x="28" y="34"/>
                        <a:pt x="27" y="34"/>
                        <a:pt x="27" y="35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8"/>
                        <a:pt x="17" y="49"/>
                        <a:pt x="17" y="50"/>
                      </a:cubicBezTo>
                      <a:cubicBezTo>
                        <a:pt x="17" y="50"/>
                        <a:pt x="20" y="59"/>
                        <a:pt x="23" y="68"/>
                      </a:cubicBezTo>
                      <a:cubicBezTo>
                        <a:pt x="24" y="71"/>
                        <a:pt x="25" y="74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6" y="78"/>
                        <a:pt x="27" y="79"/>
                        <a:pt x="27" y="80"/>
                      </a:cubicBezTo>
                      <a:cubicBezTo>
                        <a:pt x="28" y="82"/>
                        <a:pt x="28" y="84"/>
                        <a:pt x="29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7"/>
                        <a:pt x="28" y="88"/>
                        <a:pt x="26" y="89"/>
                      </a:cubicBezTo>
                      <a:cubicBezTo>
                        <a:pt x="24" y="90"/>
                        <a:pt x="22" y="89"/>
                        <a:pt x="21" y="88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5" y="49"/>
                        <a:pt x="5" y="45"/>
                        <a:pt x="6" y="42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9" y="8"/>
                        <a:pt x="31" y="4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64" y="4"/>
                        <a:pt x="67" y="11"/>
                        <a:pt x="69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4" y="22"/>
                        <a:pt x="88" y="47"/>
                        <a:pt x="88" y="47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8" y="47"/>
                        <a:pt x="95" y="52"/>
                        <a:pt x="101" y="57"/>
                      </a:cubicBezTo>
                      <a:cubicBezTo>
                        <a:pt x="104" y="60"/>
                        <a:pt x="108" y="62"/>
                        <a:pt x="110" y="64"/>
                      </a:cubicBezTo>
                      <a:cubicBezTo>
                        <a:pt x="112" y="65"/>
                        <a:pt x="113" y="66"/>
                        <a:pt x="114" y="67"/>
                      </a:cubicBezTo>
                      <a:cubicBezTo>
                        <a:pt x="114" y="67"/>
                        <a:pt x="114" y="67"/>
                        <a:pt x="114" y="67"/>
                      </a:cubicBezTo>
                      <a:cubicBezTo>
                        <a:pt x="115" y="68"/>
                        <a:pt x="115" y="70"/>
                        <a:pt x="114" y="72"/>
                      </a:cubicBezTo>
                      <a:cubicBezTo>
                        <a:pt x="113" y="73"/>
                        <a:pt x="111" y="74"/>
                        <a:pt x="109" y="73"/>
                      </a:cubicBezTo>
                      <a:lnTo>
                        <a:pt x="81" y="57"/>
                      </a:lnTo>
                      <a:close/>
                      <a:moveTo>
                        <a:pt x="26" y="43"/>
                      </a:moveTo>
                      <a:cubicBezTo>
                        <a:pt x="26" y="48"/>
                        <a:pt x="26" y="54"/>
                        <a:pt x="26" y="63"/>
                      </a:cubicBezTo>
                      <a:cubicBezTo>
                        <a:pt x="25" y="58"/>
                        <a:pt x="23" y="54"/>
                        <a:pt x="22" y="50"/>
                      </a:cubicBezTo>
                      <a:lnTo>
                        <a:pt x="26" y="43"/>
                      </a:lnTo>
                      <a:close/>
                      <a:moveTo>
                        <a:pt x="219" y="52"/>
                      </a:moveTo>
                      <a:cubicBezTo>
                        <a:pt x="203" y="88"/>
                        <a:pt x="203" y="88"/>
                        <a:pt x="203" y="88"/>
                      </a:cubicBezTo>
                      <a:cubicBezTo>
                        <a:pt x="202" y="89"/>
                        <a:pt x="200" y="90"/>
                        <a:pt x="198" y="89"/>
                      </a:cubicBezTo>
                      <a:cubicBezTo>
                        <a:pt x="196" y="88"/>
                        <a:pt x="195" y="87"/>
                        <a:pt x="196" y="85"/>
                      </a:cubicBezTo>
                      <a:cubicBezTo>
                        <a:pt x="196" y="85"/>
                        <a:pt x="196" y="85"/>
                        <a:pt x="196" y="85"/>
                      </a:cubicBezTo>
                      <a:cubicBezTo>
                        <a:pt x="196" y="84"/>
                        <a:pt x="197" y="82"/>
                        <a:pt x="198" y="80"/>
                      </a:cubicBezTo>
                      <a:cubicBezTo>
                        <a:pt x="198" y="79"/>
                        <a:pt x="198" y="78"/>
                        <a:pt x="198" y="77"/>
                      </a:cubicBezTo>
                      <a:cubicBezTo>
                        <a:pt x="198" y="77"/>
                        <a:pt x="198" y="77"/>
                        <a:pt x="198" y="77"/>
                      </a:cubicBezTo>
                      <a:cubicBezTo>
                        <a:pt x="199" y="74"/>
                        <a:pt x="201" y="71"/>
                        <a:pt x="202" y="68"/>
                      </a:cubicBezTo>
                      <a:cubicBezTo>
                        <a:pt x="205" y="59"/>
                        <a:pt x="208" y="50"/>
                        <a:pt x="208" y="50"/>
                      </a:cubicBezTo>
                      <a:cubicBezTo>
                        <a:pt x="208" y="49"/>
                        <a:pt x="208" y="48"/>
                        <a:pt x="207" y="48"/>
                      </a:cubicBezTo>
                      <a:cubicBezTo>
                        <a:pt x="198" y="35"/>
                        <a:pt x="198" y="35"/>
                        <a:pt x="198" y="35"/>
                      </a:cubicBezTo>
                      <a:cubicBezTo>
                        <a:pt x="197" y="34"/>
                        <a:pt x="196" y="34"/>
                        <a:pt x="195" y="34"/>
                      </a:cubicBezTo>
                      <a:cubicBezTo>
                        <a:pt x="194" y="34"/>
                        <a:pt x="194" y="35"/>
                        <a:pt x="194" y="36"/>
                      </a:cubicBezTo>
                      <a:cubicBezTo>
                        <a:pt x="194" y="36"/>
                        <a:pt x="194" y="50"/>
                        <a:pt x="194" y="76"/>
                      </a:cubicBezTo>
                      <a:cubicBezTo>
                        <a:pt x="193" y="80"/>
                        <a:pt x="192" y="83"/>
                        <a:pt x="191" y="83"/>
                      </a:cubicBezTo>
                      <a:cubicBezTo>
                        <a:pt x="191" y="84"/>
                        <a:pt x="191" y="84"/>
                        <a:pt x="191" y="84"/>
                      </a:cubicBezTo>
                      <a:cubicBezTo>
                        <a:pt x="190" y="87"/>
                        <a:pt x="192" y="90"/>
                        <a:pt x="194" y="92"/>
                      </a:cubicBezTo>
                      <a:cubicBezTo>
                        <a:pt x="194" y="110"/>
                        <a:pt x="194" y="129"/>
                        <a:pt x="194" y="144"/>
                      </a:cubicBezTo>
                      <a:cubicBezTo>
                        <a:pt x="194" y="151"/>
                        <a:pt x="195" y="157"/>
                        <a:pt x="195" y="162"/>
                      </a:cubicBezTo>
                      <a:cubicBezTo>
                        <a:pt x="195" y="165"/>
                        <a:pt x="195" y="167"/>
                        <a:pt x="195" y="169"/>
                      </a:cubicBezTo>
                      <a:cubicBezTo>
                        <a:pt x="195" y="169"/>
                        <a:pt x="195" y="169"/>
                        <a:pt x="195" y="169"/>
                      </a:cubicBezTo>
                      <a:cubicBezTo>
                        <a:pt x="194" y="171"/>
                        <a:pt x="192" y="173"/>
                        <a:pt x="189" y="173"/>
                      </a:cubicBezTo>
                      <a:cubicBezTo>
                        <a:pt x="186" y="173"/>
                        <a:pt x="183" y="171"/>
                        <a:pt x="183" y="168"/>
                      </a:cubicBezTo>
                      <a:cubicBezTo>
                        <a:pt x="177" y="92"/>
                        <a:pt x="177" y="92"/>
                        <a:pt x="177" y="92"/>
                      </a:cubicBezTo>
                      <a:cubicBezTo>
                        <a:pt x="177" y="91"/>
                        <a:pt x="176" y="90"/>
                        <a:pt x="175" y="90"/>
                      </a:cubicBezTo>
                      <a:cubicBezTo>
                        <a:pt x="174" y="90"/>
                        <a:pt x="173" y="91"/>
                        <a:pt x="173" y="92"/>
                      </a:cubicBezTo>
                      <a:cubicBezTo>
                        <a:pt x="167" y="168"/>
                        <a:pt x="167" y="168"/>
                        <a:pt x="167" y="168"/>
                      </a:cubicBezTo>
                      <a:cubicBezTo>
                        <a:pt x="166" y="171"/>
                        <a:pt x="164" y="173"/>
                        <a:pt x="161" y="173"/>
                      </a:cubicBezTo>
                      <a:cubicBezTo>
                        <a:pt x="158" y="173"/>
                        <a:pt x="155" y="171"/>
                        <a:pt x="155" y="169"/>
                      </a:cubicBezTo>
                      <a:cubicBezTo>
                        <a:pt x="155" y="169"/>
                        <a:pt x="155" y="169"/>
                        <a:pt x="155" y="169"/>
                      </a:cubicBezTo>
                      <a:cubicBezTo>
                        <a:pt x="155" y="167"/>
                        <a:pt x="155" y="166"/>
                        <a:pt x="155" y="163"/>
                      </a:cubicBezTo>
                      <a:cubicBezTo>
                        <a:pt x="156" y="159"/>
                        <a:pt x="156" y="153"/>
                        <a:pt x="156" y="147"/>
                      </a:cubicBezTo>
                      <a:cubicBezTo>
                        <a:pt x="156" y="133"/>
                        <a:pt x="157" y="116"/>
                        <a:pt x="157" y="98"/>
                      </a:cubicBezTo>
                      <a:cubicBezTo>
                        <a:pt x="158" y="78"/>
                        <a:pt x="158" y="58"/>
                        <a:pt x="159" y="44"/>
                      </a:cubicBezTo>
                      <a:cubicBezTo>
                        <a:pt x="159" y="44"/>
                        <a:pt x="159" y="44"/>
                        <a:pt x="159" y="44"/>
                      </a:cubicBezTo>
                      <a:cubicBezTo>
                        <a:pt x="159" y="33"/>
                        <a:pt x="159" y="27"/>
                        <a:pt x="159" y="27"/>
                      </a:cubicBezTo>
                      <a:cubicBezTo>
                        <a:pt x="159" y="25"/>
                        <a:pt x="158" y="24"/>
                        <a:pt x="157" y="24"/>
                      </a:cubicBezTo>
                      <a:cubicBezTo>
                        <a:pt x="157" y="24"/>
                        <a:pt x="157" y="24"/>
                        <a:pt x="157" y="24"/>
                      </a:cubicBezTo>
                      <a:cubicBezTo>
                        <a:pt x="155" y="24"/>
                        <a:pt x="154" y="25"/>
                        <a:pt x="154" y="27"/>
                      </a:cubicBezTo>
                      <a:cubicBezTo>
                        <a:pt x="154" y="32"/>
                        <a:pt x="154" y="37"/>
                        <a:pt x="154" y="43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20" y="68"/>
                        <a:pt x="119" y="65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6" y="63"/>
                        <a:pt x="116" y="63"/>
                      </a:cubicBezTo>
                      <a:cubicBezTo>
                        <a:pt x="124" y="57"/>
                        <a:pt x="136" y="47"/>
                        <a:pt x="136" y="47"/>
                      </a:cubicBezTo>
                      <a:cubicBezTo>
                        <a:pt x="136" y="47"/>
                        <a:pt x="137" y="47"/>
                        <a:pt x="137" y="47"/>
                      </a:cubicBezTo>
                      <a:cubicBezTo>
                        <a:pt x="137" y="47"/>
                        <a:pt x="151" y="22"/>
                        <a:pt x="155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7" y="11"/>
                        <a:pt x="161" y="4"/>
                        <a:pt x="177" y="4"/>
                      </a:cubicBezTo>
                      <a:cubicBezTo>
                        <a:pt x="177" y="4"/>
                        <a:pt x="177" y="4"/>
                        <a:pt x="177" y="4"/>
                      </a:cubicBezTo>
                      <a:cubicBezTo>
                        <a:pt x="194" y="4"/>
                        <a:pt x="196" y="8"/>
                        <a:pt x="201" y="16"/>
                      </a:cubicBezTo>
                      <a:cubicBezTo>
                        <a:pt x="218" y="42"/>
                        <a:pt x="218" y="42"/>
                        <a:pt x="218" y="42"/>
                      </a:cubicBezTo>
                      <a:cubicBezTo>
                        <a:pt x="220" y="45"/>
                        <a:pt x="220" y="49"/>
                        <a:pt x="219" y="52"/>
                      </a:cubicBezTo>
                      <a:close/>
                      <a:moveTo>
                        <a:pt x="198" y="43"/>
                      </a:moveTo>
                      <a:cubicBezTo>
                        <a:pt x="203" y="50"/>
                        <a:pt x="203" y="50"/>
                        <a:pt x="203" y="50"/>
                      </a:cubicBezTo>
                      <a:cubicBezTo>
                        <a:pt x="202" y="54"/>
                        <a:pt x="200" y="58"/>
                        <a:pt x="198" y="63"/>
                      </a:cubicBezTo>
                      <a:cubicBezTo>
                        <a:pt x="198" y="54"/>
                        <a:pt x="198" y="48"/>
                        <a:pt x="198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30" name="Group 93"/>
              <p:cNvGrpSpPr/>
              <p:nvPr/>
            </p:nvGrpSpPr>
            <p:grpSpPr>
              <a:xfrm>
                <a:off x="6077068" y="3248570"/>
                <a:ext cx="2659187" cy="704156"/>
                <a:chOff x="4410146" y="3890798"/>
                <a:chExt cx="2475841" cy="704156"/>
              </a:xfrm>
            </p:grpSpPr>
            <p:sp>
              <p:nvSpPr>
                <p:cNvPr id="37" name="TextBox 94"/>
                <p:cNvSpPr txBox="1"/>
                <p:nvPr/>
              </p:nvSpPr>
              <p:spPr bwMode="auto">
                <a:xfrm>
                  <a:off x="4410146" y="3890798"/>
                  <a:ext cx="2475841" cy="244955"/>
                </a:xfrm>
                <a:prstGeom prst="rect">
                  <a:avLst/>
                </a:prstGeom>
                <a:noFill/>
              </p:spPr>
              <p:txBody>
                <a:bodyPr wrap="none" lIns="288000" tIns="0" rIns="28800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8" name="TextBox 95"/>
                <p:cNvSpPr txBox="1"/>
                <p:nvPr/>
              </p:nvSpPr>
              <p:spPr bwMode="auto">
                <a:xfrm>
                  <a:off x="4410146" y="4135753"/>
                  <a:ext cx="2475841" cy="459201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b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grpSp>
          <p:nvGrpSpPr>
            <p:cNvPr id="91" name="千图PPT彼岸天：ID 8661124库_组合 90"/>
            <p:cNvGrpSpPr/>
            <p:nvPr>
              <p:custDataLst>
                <p:tags r:id="rId4"/>
              </p:custDataLst>
            </p:nvPr>
          </p:nvGrpSpPr>
          <p:grpSpPr>
            <a:xfrm>
              <a:off x="8662" y="2988"/>
              <a:ext cx="7276" cy="1879"/>
              <a:chOff x="5500294" y="1897218"/>
              <a:chExt cx="4620521" cy="119309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7174749" y="1897218"/>
                <a:ext cx="0" cy="827097"/>
              </a:xfrm>
              <a:prstGeom prst="line">
                <a:avLst/>
              </a:prstGeom>
              <a:ln w="571500" cap="rnd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790190" y="2721770"/>
                <a:ext cx="1366765" cy="0"/>
              </a:xfrm>
              <a:prstGeom prst="line">
                <a:avLst/>
              </a:prstGeom>
              <a:ln w="571500" cap="rnd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87871" y="2434892"/>
                <a:ext cx="573757" cy="57375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rPr>
                  <a:t>04</a:t>
                </a:r>
              </a:p>
            </p:txBody>
          </p:sp>
          <p:sp>
            <p:nvSpPr>
              <p:cNvPr id="26" name="Oval 74"/>
              <p:cNvSpPr/>
              <p:nvPr/>
            </p:nvSpPr>
            <p:spPr bwMode="auto">
              <a:xfrm>
                <a:off x="5500294" y="2434892"/>
                <a:ext cx="573757" cy="57375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27" name="Group 75"/>
              <p:cNvGrpSpPr/>
              <p:nvPr/>
            </p:nvGrpSpPr>
            <p:grpSpPr>
              <a:xfrm>
                <a:off x="5615611" y="2531847"/>
                <a:ext cx="343595" cy="381255"/>
                <a:chOff x="5526088" y="-1517650"/>
                <a:chExt cx="1158875" cy="1292225"/>
              </a:xfrm>
            </p:grpSpPr>
            <p:sp>
              <p:nvSpPr>
                <p:cNvPr id="43" name="Freeform: Shape 76"/>
                <p:cNvSpPr/>
                <p:nvPr/>
              </p:nvSpPr>
              <p:spPr bwMode="auto">
                <a:xfrm>
                  <a:off x="5656263" y="-1517650"/>
                  <a:ext cx="950913" cy="784225"/>
                </a:xfrm>
                <a:custGeom>
                  <a:avLst/>
                  <a:gdLst>
                    <a:gd name="T0" fmla="*/ 172 w 174"/>
                    <a:gd name="T1" fmla="*/ 143 h 143"/>
                    <a:gd name="T2" fmla="*/ 2 w 174"/>
                    <a:gd name="T3" fmla="*/ 143 h 143"/>
                    <a:gd name="T4" fmla="*/ 0 w 174"/>
                    <a:gd name="T5" fmla="*/ 140 h 143"/>
                    <a:gd name="T6" fmla="*/ 0 w 174"/>
                    <a:gd name="T7" fmla="*/ 2 h 143"/>
                    <a:gd name="T8" fmla="*/ 2 w 174"/>
                    <a:gd name="T9" fmla="*/ 0 h 143"/>
                    <a:gd name="T10" fmla="*/ 172 w 174"/>
                    <a:gd name="T11" fmla="*/ 0 h 143"/>
                    <a:gd name="T12" fmla="*/ 174 w 174"/>
                    <a:gd name="T13" fmla="*/ 2 h 143"/>
                    <a:gd name="T14" fmla="*/ 174 w 174"/>
                    <a:gd name="T15" fmla="*/ 140 h 143"/>
                    <a:gd name="T16" fmla="*/ 172 w 174"/>
                    <a:gd name="T17" fmla="*/ 143 h 143"/>
                    <a:gd name="T18" fmla="*/ 4 w 174"/>
                    <a:gd name="T19" fmla="*/ 138 h 143"/>
                    <a:gd name="T20" fmla="*/ 169 w 174"/>
                    <a:gd name="T21" fmla="*/ 138 h 143"/>
                    <a:gd name="T22" fmla="*/ 169 w 174"/>
                    <a:gd name="T23" fmla="*/ 4 h 143"/>
                    <a:gd name="T24" fmla="*/ 4 w 174"/>
                    <a:gd name="T25" fmla="*/ 4 h 143"/>
                    <a:gd name="T26" fmla="*/ 4 w 174"/>
                    <a:gd name="T27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4" h="143">
                      <a:moveTo>
                        <a:pt x="172" y="143"/>
                      </a:move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1" y="143"/>
                        <a:pt x="0" y="142"/>
                        <a:pt x="0" y="14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3" y="0"/>
                        <a:pt x="174" y="1"/>
                        <a:pt x="174" y="2"/>
                      </a:cubicBezTo>
                      <a:cubicBezTo>
                        <a:pt x="174" y="140"/>
                        <a:pt x="174" y="140"/>
                        <a:pt x="174" y="140"/>
                      </a:cubicBezTo>
                      <a:cubicBezTo>
                        <a:pt x="174" y="142"/>
                        <a:pt x="173" y="143"/>
                        <a:pt x="172" y="143"/>
                      </a:cubicBezTo>
                      <a:close/>
                      <a:moveTo>
                        <a:pt x="4" y="138"/>
                      </a:moveTo>
                      <a:cubicBezTo>
                        <a:pt x="169" y="138"/>
                        <a:pt x="169" y="138"/>
                        <a:pt x="169" y="138"/>
                      </a:cubicBezTo>
                      <a:cubicBezTo>
                        <a:pt x="169" y="4"/>
                        <a:pt x="169" y="4"/>
                        <a:pt x="169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44" name="Freeform: Shape 77"/>
                <p:cNvSpPr/>
                <p:nvPr/>
              </p:nvSpPr>
              <p:spPr bwMode="auto">
                <a:xfrm>
                  <a:off x="5962650" y="-1408113"/>
                  <a:ext cx="339725" cy="93663"/>
                </a:xfrm>
                <a:custGeom>
                  <a:avLst/>
                  <a:gdLst>
                    <a:gd name="T0" fmla="*/ 53 w 62"/>
                    <a:gd name="T1" fmla="*/ 17 h 17"/>
                    <a:gd name="T2" fmla="*/ 9 w 62"/>
                    <a:gd name="T3" fmla="*/ 17 h 17"/>
                    <a:gd name="T4" fmla="*/ 0 w 62"/>
                    <a:gd name="T5" fmla="*/ 9 h 17"/>
                    <a:gd name="T6" fmla="*/ 9 w 62"/>
                    <a:gd name="T7" fmla="*/ 0 h 17"/>
                    <a:gd name="T8" fmla="*/ 53 w 62"/>
                    <a:gd name="T9" fmla="*/ 0 h 17"/>
                    <a:gd name="T10" fmla="*/ 62 w 62"/>
                    <a:gd name="T11" fmla="*/ 9 h 17"/>
                    <a:gd name="T12" fmla="*/ 53 w 62"/>
                    <a:gd name="T13" fmla="*/ 17 h 17"/>
                    <a:gd name="T14" fmla="*/ 9 w 62"/>
                    <a:gd name="T15" fmla="*/ 4 h 17"/>
                    <a:gd name="T16" fmla="*/ 4 w 62"/>
                    <a:gd name="T17" fmla="*/ 9 h 17"/>
                    <a:gd name="T18" fmla="*/ 9 w 62"/>
                    <a:gd name="T19" fmla="*/ 13 h 17"/>
                    <a:gd name="T20" fmla="*/ 53 w 62"/>
                    <a:gd name="T21" fmla="*/ 13 h 17"/>
                    <a:gd name="T22" fmla="*/ 57 w 62"/>
                    <a:gd name="T23" fmla="*/ 9 h 17"/>
                    <a:gd name="T24" fmla="*/ 53 w 62"/>
                    <a:gd name="T25" fmla="*/ 4 h 17"/>
                    <a:gd name="T26" fmla="*/ 9 w 62"/>
                    <a:gd name="T2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17">
                      <a:moveTo>
                        <a:pt x="53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4" y="17"/>
                        <a:pt x="0" y="13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8" y="0"/>
                        <a:pt x="62" y="4"/>
                        <a:pt x="62" y="9"/>
                      </a:cubicBezTo>
                      <a:cubicBezTo>
                        <a:pt x="62" y="13"/>
                        <a:pt x="58" y="17"/>
                        <a:pt x="53" y="17"/>
                      </a:cubicBezTo>
                      <a:close/>
                      <a:moveTo>
                        <a:pt x="9" y="4"/>
                      </a:moveTo>
                      <a:cubicBezTo>
                        <a:pt x="6" y="4"/>
                        <a:pt x="4" y="6"/>
                        <a:pt x="4" y="9"/>
                      </a:cubicBezTo>
                      <a:cubicBezTo>
                        <a:pt x="4" y="11"/>
                        <a:pt x="6" y="13"/>
                        <a:pt x="9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5" y="13"/>
                        <a:pt x="57" y="11"/>
                        <a:pt x="57" y="9"/>
                      </a:cubicBezTo>
                      <a:cubicBezTo>
                        <a:pt x="57" y="6"/>
                        <a:pt x="55" y="4"/>
                        <a:pt x="53" y="4"/>
                      </a:cubicBez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45" name="Freeform: Shape 78"/>
                <p:cNvSpPr/>
                <p:nvPr/>
              </p:nvSpPr>
              <p:spPr bwMode="auto">
                <a:xfrm>
                  <a:off x="5640388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22"/>
                        <a:pt x="22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46" name="Freeform: Shape 79"/>
                <p:cNvSpPr/>
                <p:nvPr/>
              </p:nvSpPr>
              <p:spPr bwMode="auto">
                <a:xfrm>
                  <a:off x="5886450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8" y="7"/>
                        <a:pt x="28" y="14"/>
                      </a:cubicBezTo>
                      <a:cubicBezTo>
                        <a:pt x="28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47" name="Freeform: Shape 80"/>
                <p:cNvSpPr/>
                <p:nvPr/>
              </p:nvSpPr>
              <p:spPr bwMode="auto">
                <a:xfrm>
                  <a:off x="6132513" y="-498475"/>
                  <a:ext cx="147638" cy="153988"/>
                </a:xfrm>
                <a:custGeom>
                  <a:avLst/>
                  <a:gdLst>
                    <a:gd name="T0" fmla="*/ 14 w 27"/>
                    <a:gd name="T1" fmla="*/ 28 h 28"/>
                    <a:gd name="T2" fmla="*/ 0 w 27"/>
                    <a:gd name="T3" fmla="*/ 14 h 28"/>
                    <a:gd name="T4" fmla="*/ 14 w 27"/>
                    <a:gd name="T5" fmla="*/ 0 h 28"/>
                    <a:gd name="T6" fmla="*/ 27 w 27"/>
                    <a:gd name="T7" fmla="*/ 14 h 28"/>
                    <a:gd name="T8" fmla="*/ 14 w 27"/>
                    <a:gd name="T9" fmla="*/ 28 h 28"/>
                    <a:gd name="T10" fmla="*/ 14 w 27"/>
                    <a:gd name="T11" fmla="*/ 5 h 28"/>
                    <a:gd name="T12" fmla="*/ 4 w 27"/>
                    <a:gd name="T13" fmla="*/ 14 h 28"/>
                    <a:gd name="T14" fmla="*/ 14 w 27"/>
                    <a:gd name="T15" fmla="*/ 23 h 28"/>
                    <a:gd name="T16" fmla="*/ 23 w 27"/>
                    <a:gd name="T17" fmla="*/ 14 h 28"/>
                    <a:gd name="T18" fmla="*/ 14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4" y="9"/>
                        <a:pt x="4" y="14"/>
                      </a:cubicBezTo>
                      <a:cubicBezTo>
                        <a:pt x="4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48" name="Freeform: Shape 81"/>
                <p:cNvSpPr/>
                <p:nvPr/>
              </p:nvSpPr>
              <p:spPr bwMode="auto">
                <a:xfrm>
                  <a:off x="6378575" y="-498475"/>
                  <a:ext cx="147638" cy="153988"/>
                </a:xfrm>
                <a:custGeom>
                  <a:avLst/>
                  <a:gdLst>
                    <a:gd name="T0" fmla="*/ 13 w 27"/>
                    <a:gd name="T1" fmla="*/ 28 h 28"/>
                    <a:gd name="T2" fmla="*/ 0 w 27"/>
                    <a:gd name="T3" fmla="*/ 14 h 28"/>
                    <a:gd name="T4" fmla="*/ 13 w 27"/>
                    <a:gd name="T5" fmla="*/ 0 h 28"/>
                    <a:gd name="T6" fmla="*/ 27 w 27"/>
                    <a:gd name="T7" fmla="*/ 14 h 28"/>
                    <a:gd name="T8" fmla="*/ 13 w 27"/>
                    <a:gd name="T9" fmla="*/ 28 h 28"/>
                    <a:gd name="T10" fmla="*/ 13 w 27"/>
                    <a:gd name="T11" fmla="*/ 5 h 28"/>
                    <a:gd name="T12" fmla="*/ 4 w 27"/>
                    <a:gd name="T13" fmla="*/ 14 h 28"/>
                    <a:gd name="T14" fmla="*/ 13 w 27"/>
                    <a:gd name="T15" fmla="*/ 23 h 28"/>
                    <a:gd name="T16" fmla="*/ 23 w 27"/>
                    <a:gd name="T17" fmla="*/ 14 h 28"/>
                    <a:gd name="T18" fmla="*/ 13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3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3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3" y="28"/>
                      </a:cubicBezTo>
                      <a:close/>
                      <a:moveTo>
                        <a:pt x="13" y="5"/>
                      </a:moveTo>
                      <a:cubicBezTo>
                        <a:pt x="8" y="5"/>
                        <a:pt x="4" y="9"/>
                        <a:pt x="4" y="14"/>
                      </a:cubicBezTo>
                      <a:cubicBezTo>
                        <a:pt x="4" y="19"/>
                        <a:pt x="8" y="23"/>
                        <a:pt x="13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49" name="Freeform: Shape 82"/>
                <p:cNvSpPr/>
                <p:nvPr/>
              </p:nvSpPr>
              <p:spPr bwMode="auto">
                <a:xfrm>
                  <a:off x="5526088" y="-612775"/>
                  <a:ext cx="1158875" cy="387350"/>
                </a:xfrm>
                <a:custGeom>
                  <a:avLst/>
                  <a:gdLst>
                    <a:gd name="T0" fmla="*/ 210 w 212"/>
                    <a:gd name="T1" fmla="*/ 71 h 71"/>
                    <a:gd name="T2" fmla="*/ 35 w 212"/>
                    <a:gd name="T3" fmla="*/ 71 h 71"/>
                    <a:gd name="T4" fmla="*/ 0 w 212"/>
                    <a:gd name="T5" fmla="*/ 35 h 71"/>
                    <a:gd name="T6" fmla="*/ 35 w 212"/>
                    <a:gd name="T7" fmla="*/ 0 h 71"/>
                    <a:gd name="T8" fmla="*/ 210 w 212"/>
                    <a:gd name="T9" fmla="*/ 0 h 71"/>
                    <a:gd name="T10" fmla="*/ 212 w 212"/>
                    <a:gd name="T11" fmla="*/ 2 h 71"/>
                    <a:gd name="T12" fmla="*/ 210 w 212"/>
                    <a:gd name="T13" fmla="*/ 5 h 71"/>
                    <a:gd name="T14" fmla="*/ 35 w 212"/>
                    <a:gd name="T15" fmla="*/ 5 h 71"/>
                    <a:gd name="T16" fmla="*/ 4 w 212"/>
                    <a:gd name="T17" fmla="*/ 35 h 71"/>
                    <a:gd name="T18" fmla="*/ 35 w 212"/>
                    <a:gd name="T19" fmla="*/ 66 h 71"/>
                    <a:gd name="T20" fmla="*/ 210 w 212"/>
                    <a:gd name="T21" fmla="*/ 66 h 71"/>
                    <a:gd name="T22" fmla="*/ 212 w 212"/>
                    <a:gd name="T23" fmla="*/ 68 h 71"/>
                    <a:gd name="T24" fmla="*/ 210 w 212"/>
                    <a:gd name="T25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2" h="71">
                      <a:moveTo>
                        <a:pt x="210" y="71"/>
                      </a:move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15" y="71"/>
                        <a:pt x="0" y="55"/>
                        <a:pt x="0" y="35"/>
                      </a:cubicBezTo>
                      <a:cubicBezTo>
                        <a:pt x="0" y="16"/>
                        <a:pt x="15" y="0"/>
                        <a:pt x="35" y="0"/>
                      </a:cubicBez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11" y="0"/>
                        <a:pt x="212" y="1"/>
                        <a:pt x="212" y="2"/>
                      </a:cubicBezTo>
                      <a:cubicBezTo>
                        <a:pt x="212" y="4"/>
                        <a:pt x="211" y="5"/>
                        <a:pt x="210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18" y="5"/>
                        <a:pt x="4" y="18"/>
                        <a:pt x="4" y="35"/>
                      </a:cubicBezTo>
                      <a:cubicBezTo>
                        <a:pt x="4" y="52"/>
                        <a:pt x="18" y="66"/>
                        <a:pt x="35" y="66"/>
                      </a:cubicBezTo>
                      <a:cubicBezTo>
                        <a:pt x="210" y="66"/>
                        <a:pt x="210" y="66"/>
                        <a:pt x="210" y="66"/>
                      </a:cubicBezTo>
                      <a:cubicBezTo>
                        <a:pt x="211" y="66"/>
                        <a:pt x="212" y="67"/>
                        <a:pt x="212" y="68"/>
                      </a:cubicBezTo>
                      <a:cubicBezTo>
                        <a:pt x="212" y="69"/>
                        <a:pt x="211" y="71"/>
                        <a:pt x="210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31" name="Group 96"/>
              <p:cNvGrpSpPr/>
              <p:nvPr/>
            </p:nvGrpSpPr>
            <p:grpSpPr>
              <a:xfrm>
                <a:off x="7461628" y="2386154"/>
                <a:ext cx="2659187" cy="704156"/>
                <a:chOff x="4410146" y="3890798"/>
                <a:chExt cx="2475841" cy="704156"/>
              </a:xfrm>
            </p:grpSpPr>
            <p:sp>
              <p:nvSpPr>
                <p:cNvPr id="35" name="TextBox 97"/>
                <p:cNvSpPr txBox="1"/>
                <p:nvPr/>
              </p:nvSpPr>
              <p:spPr bwMode="auto">
                <a:xfrm>
                  <a:off x="4410146" y="3890798"/>
                  <a:ext cx="2475841" cy="244955"/>
                </a:xfrm>
                <a:prstGeom prst="rect">
                  <a:avLst/>
                </a:prstGeom>
                <a:noFill/>
              </p:spPr>
              <p:txBody>
                <a:bodyPr wrap="none" lIns="288000" tIns="0" rIns="28800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6" name="TextBox 98"/>
                <p:cNvSpPr txBox="1"/>
                <p:nvPr/>
              </p:nvSpPr>
              <p:spPr bwMode="auto">
                <a:xfrm>
                  <a:off x="4410146" y="4135753"/>
                  <a:ext cx="2475841" cy="459201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b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grpSp>
          <p:nvGrpSpPr>
            <p:cNvPr id="2" name="千图PPT彼岸天：ID 8661124库_组合 1"/>
            <p:cNvGrpSpPr/>
            <p:nvPr>
              <p:custDataLst>
                <p:tags r:id="rId5"/>
              </p:custDataLst>
            </p:nvPr>
          </p:nvGrpSpPr>
          <p:grpSpPr>
            <a:xfrm>
              <a:off x="10841" y="2433"/>
              <a:ext cx="7276" cy="1109"/>
              <a:chOff x="6884122" y="1545140"/>
              <a:chExt cx="4620121" cy="704156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7176120" y="1880828"/>
                <a:ext cx="1366765" cy="0"/>
              </a:xfrm>
              <a:prstGeom prst="line">
                <a:avLst/>
              </a:prstGeom>
              <a:ln w="571500" cap="rnd">
                <a:solidFill>
                  <a:schemeClr val="accent6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49"/>
              <p:cNvSpPr/>
              <p:nvPr/>
            </p:nvSpPr>
            <p:spPr bwMode="auto">
              <a:xfrm>
                <a:off x="8271299" y="1593949"/>
                <a:ext cx="573757" cy="57375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19" name="Group 50"/>
              <p:cNvGrpSpPr/>
              <p:nvPr/>
            </p:nvGrpSpPr>
            <p:grpSpPr>
              <a:xfrm>
                <a:off x="8353936" y="1764055"/>
                <a:ext cx="410364" cy="233544"/>
                <a:chOff x="279400" y="-1397000"/>
                <a:chExt cx="1387475" cy="788988"/>
              </a:xfrm>
            </p:grpSpPr>
            <p:sp>
              <p:nvSpPr>
                <p:cNvPr id="60" name="Freeform: Shape 51"/>
                <p:cNvSpPr/>
                <p:nvPr/>
              </p:nvSpPr>
              <p:spPr bwMode="auto">
                <a:xfrm>
                  <a:off x="584200" y="-1397000"/>
                  <a:ext cx="1082675" cy="788988"/>
                </a:xfrm>
                <a:custGeom>
                  <a:avLst/>
                  <a:gdLst>
                    <a:gd name="T0" fmla="*/ 192 w 198"/>
                    <a:gd name="T1" fmla="*/ 72 h 144"/>
                    <a:gd name="T2" fmla="*/ 184 w 198"/>
                    <a:gd name="T3" fmla="*/ 72 h 144"/>
                    <a:gd name="T4" fmla="*/ 172 w 198"/>
                    <a:gd name="T5" fmla="*/ 43 h 144"/>
                    <a:gd name="T6" fmla="*/ 157 w 198"/>
                    <a:gd name="T7" fmla="*/ 32 h 144"/>
                    <a:gd name="T8" fmla="*/ 126 w 198"/>
                    <a:gd name="T9" fmla="*/ 32 h 144"/>
                    <a:gd name="T10" fmla="*/ 126 w 198"/>
                    <a:gd name="T11" fmla="*/ 2 h 144"/>
                    <a:gd name="T12" fmla="*/ 124 w 198"/>
                    <a:gd name="T13" fmla="*/ 0 h 144"/>
                    <a:gd name="T14" fmla="*/ 2 w 198"/>
                    <a:gd name="T15" fmla="*/ 0 h 144"/>
                    <a:gd name="T16" fmla="*/ 0 w 198"/>
                    <a:gd name="T17" fmla="*/ 2 h 144"/>
                    <a:gd name="T18" fmla="*/ 0 w 198"/>
                    <a:gd name="T19" fmla="*/ 123 h 144"/>
                    <a:gd name="T20" fmla="*/ 2 w 198"/>
                    <a:gd name="T21" fmla="*/ 125 h 144"/>
                    <a:gd name="T22" fmla="*/ 19 w 198"/>
                    <a:gd name="T23" fmla="*/ 125 h 144"/>
                    <a:gd name="T24" fmla="*/ 40 w 198"/>
                    <a:gd name="T25" fmla="*/ 144 h 144"/>
                    <a:gd name="T26" fmla="*/ 61 w 198"/>
                    <a:gd name="T27" fmla="*/ 125 h 144"/>
                    <a:gd name="T28" fmla="*/ 138 w 198"/>
                    <a:gd name="T29" fmla="*/ 125 h 144"/>
                    <a:gd name="T30" fmla="*/ 159 w 198"/>
                    <a:gd name="T31" fmla="*/ 144 h 144"/>
                    <a:gd name="T32" fmla="*/ 180 w 198"/>
                    <a:gd name="T33" fmla="*/ 125 h 144"/>
                    <a:gd name="T34" fmla="*/ 192 w 198"/>
                    <a:gd name="T35" fmla="*/ 125 h 144"/>
                    <a:gd name="T36" fmla="*/ 198 w 198"/>
                    <a:gd name="T37" fmla="*/ 119 h 144"/>
                    <a:gd name="T38" fmla="*/ 198 w 198"/>
                    <a:gd name="T39" fmla="*/ 78 h 144"/>
                    <a:gd name="T40" fmla="*/ 192 w 198"/>
                    <a:gd name="T41" fmla="*/ 72 h 144"/>
                    <a:gd name="T42" fmla="*/ 157 w 198"/>
                    <a:gd name="T43" fmla="*/ 36 h 144"/>
                    <a:gd name="T44" fmla="*/ 168 w 198"/>
                    <a:gd name="T45" fmla="*/ 45 h 144"/>
                    <a:gd name="T46" fmla="*/ 179 w 198"/>
                    <a:gd name="T47" fmla="*/ 72 h 144"/>
                    <a:gd name="T48" fmla="*/ 126 w 198"/>
                    <a:gd name="T49" fmla="*/ 72 h 144"/>
                    <a:gd name="T50" fmla="*/ 126 w 198"/>
                    <a:gd name="T51" fmla="*/ 36 h 144"/>
                    <a:gd name="T52" fmla="*/ 157 w 198"/>
                    <a:gd name="T53" fmla="*/ 36 h 144"/>
                    <a:gd name="T54" fmla="*/ 5 w 198"/>
                    <a:gd name="T55" fmla="*/ 5 h 144"/>
                    <a:gd name="T56" fmla="*/ 121 w 198"/>
                    <a:gd name="T57" fmla="*/ 5 h 144"/>
                    <a:gd name="T58" fmla="*/ 121 w 198"/>
                    <a:gd name="T59" fmla="*/ 120 h 144"/>
                    <a:gd name="T60" fmla="*/ 61 w 198"/>
                    <a:gd name="T61" fmla="*/ 120 h 144"/>
                    <a:gd name="T62" fmla="*/ 40 w 198"/>
                    <a:gd name="T63" fmla="*/ 102 h 144"/>
                    <a:gd name="T64" fmla="*/ 19 w 198"/>
                    <a:gd name="T65" fmla="*/ 120 h 144"/>
                    <a:gd name="T66" fmla="*/ 5 w 198"/>
                    <a:gd name="T67" fmla="*/ 120 h 144"/>
                    <a:gd name="T68" fmla="*/ 5 w 198"/>
                    <a:gd name="T69" fmla="*/ 5 h 144"/>
                    <a:gd name="T70" fmla="*/ 40 w 198"/>
                    <a:gd name="T71" fmla="*/ 139 h 144"/>
                    <a:gd name="T72" fmla="*/ 23 w 198"/>
                    <a:gd name="T73" fmla="*/ 123 h 144"/>
                    <a:gd name="T74" fmla="*/ 40 w 198"/>
                    <a:gd name="T75" fmla="*/ 106 h 144"/>
                    <a:gd name="T76" fmla="*/ 56 w 198"/>
                    <a:gd name="T77" fmla="*/ 123 h 144"/>
                    <a:gd name="T78" fmla="*/ 40 w 198"/>
                    <a:gd name="T79" fmla="*/ 139 h 144"/>
                    <a:gd name="T80" fmla="*/ 159 w 198"/>
                    <a:gd name="T81" fmla="*/ 139 h 144"/>
                    <a:gd name="T82" fmla="*/ 143 w 198"/>
                    <a:gd name="T83" fmla="*/ 123 h 144"/>
                    <a:gd name="T84" fmla="*/ 159 w 198"/>
                    <a:gd name="T85" fmla="*/ 106 h 144"/>
                    <a:gd name="T86" fmla="*/ 175 w 198"/>
                    <a:gd name="T87" fmla="*/ 122 h 144"/>
                    <a:gd name="T88" fmla="*/ 175 w 198"/>
                    <a:gd name="T89" fmla="*/ 123 h 144"/>
                    <a:gd name="T90" fmla="*/ 175 w 198"/>
                    <a:gd name="T91" fmla="*/ 123 h 144"/>
                    <a:gd name="T92" fmla="*/ 159 w 198"/>
                    <a:gd name="T93" fmla="*/ 139 h 144"/>
                    <a:gd name="T94" fmla="*/ 193 w 198"/>
                    <a:gd name="T95" fmla="*/ 119 h 144"/>
                    <a:gd name="T96" fmla="*/ 192 w 198"/>
                    <a:gd name="T97" fmla="*/ 120 h 144"/>
                    <a:gd name="T98" fmla="*/ 180 w 198"/>
                    <a:gd name="T99" fmla="*/ 120 h 144"/>
                    <a:gd name="T100" fmla="*/ 159 w 198"/>
                    <a:gd name="T101" fmla="*/ 102 h 144"/>
                    <a:gd name="T102" fmla="*/ 138 w 198"/>
                    <a:gd name="T103" fmla="*/ 120 h 144"/>
                    <a:gd name="T104" fmla="*/ 126 w 198"/>
                    <a:gd name="T105" fmla="*/ 120 h 144"/>
                    <a:gd name="T106" fmla="*/ 126 w 198"/>
                    <a:gd name="T107" fmla="*/ 77 h 144"/>
                    <a:gd name="T108" fmla="*/ 192 w 198"/>
                    <a:gd name="T109" fmla="*/ 77 h 144"/>
                    <a:gd name="T110" fmla="*/ 193 w 198"/>
                    <a:gd name="T111" fmla="*/ 78 h 144"/>
                    <a:gd name="T112" fmla="*/ 193 w 198"/>
                    <a:gd name="T113" fmla="*/ 11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8" h="144">
                      <a:moveTo>
                        <a:pt x="192" y="72"/>
                      </a:moveTo>
                      <a:cubicBezTo>
                        <a:pt x="184" y="72"/>
                        <a:pt x="184" y="72"/>
                        <a:pt x="184" y="72"/>
                      </a:cubicBezTo>
                      <a:cubicBezTo>
                        <a:pt x="181" y="65"/>
                        <a:pt x="172" y="43"/>
                        <a:pt x="172" y="43"/>
                      </a:cubicBezTo>
                      <a:cubicBezTo>
                        <a:pt x="170" y="37"/>
                        <a:pt x="163" y="32"/>
                        <a:pt x="157" y="32"/>
                      </a:cubicBezTo>
                      <a:cubicBezTo>
                        <a:pt x="126" y="32"/>
                        <a:pt x="126" y="32"/>
                        <a:pt x="126" y="32"/>
                      </a:cubicBezTo>
                      <a:cubicBezTo>
                        <a:pt x="126" y="2"/>
                        <a:pt x="126" y="2"/>
                        <a:pt x="126" y="2"/>
                      </a:cubicBezTo>
                      <a:cubicBezTo>
                        <a:pt x="126" y="1"/>
                        <a:pt x="125" y="0"/>
                        <a:pt x="12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124"/>
                        <a:pt x="1" y="125"/>
                        <a:pt x="2" y="125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20" y="135"/>
                        <a:pt x="29" y="144"/>
                        <a:pt x="40" y="144"/>
                      </a:cubicBezTo>
                      <a:cubicBezTo>
                        <a:pt x="51" y="144"/>
                        <a:pt x="59" y="135"/>
                        <a:pt x="61" y="125"/>
                      </a:cubicBezTo>
                      <a:cubicBezTo>
                        <a:pt x="138" y="125"/>
                        <a:pt x="138" y="125"/>
                        <a:pt x="138" y="125"/>
                      </a:cubicBezTo>
                      <a:cubicBezTo>
                        <a:pt x="139" y="135"/>
                        <a:pt x="148" y="144"/>
                        <a:pt x="159" y="144"/>
                      </a:cubicBezTo>
                      <a:cubicBezTo>
                        <a:pt x="170" y="144"/>
                        <a:pt x="179" y="135"/>
                        <a:pt x="180" y="125"/>
                      </a:cubicBezTo>
                      <a:cubicBezTo>
                        <a:pt x="192" y="125"/>
                        <a:pt x="192" y="125"/>
                        <a:pt x="192" y="125"/>
                      </a:cubicBezTo>
                      <a:cubicBezTo>
                        <a:pt x="195" y="125"/>
                        <a:pt x="198" y="122"/>
                        <a:pt x="198" y="119"/>
                      </a:cubicBezTo>
                      <a:cubicBezTo>
                        <a:pt x="198" y="78"/>
                        <a:pt x="198" y="78"/>
                        <a:pt x="198" y="78"/>
                      </a:cubicBezTo>
                      <a:cubicBezTo>
                        <a:pt x="198" y="75"/>
                        <a:pt x="195" y="72"/>
                        <a:pt x="192" y="72"/>
                      </a:cubicBezTo>
                      <a:close/>
                      <a:moveTo>
                        <a:pt x="157" y="36"/>
                      </a:moveTo>
                      <a:cubicBezTo>
                        <a:pt x="161" y="36"/>
                        <a:pt x="166" y="40"/>
                        <a:pt x="168" y="45"/>
                      </a:cubicBezTo>
                      <a:cubicBezTo>
                        <a:pt x="168" y="46"/>
                        <a:pt x="176" y="64"/>
                        <a:pt x="179" y="72"/>
                      </a:cubicBezTo>
                      <a:cubicBezTo>
                        <a:pt x="126" y="72"/>
                        <a:pt x="126" y="72"/>
                        <a:pt x="126" y="72"/>
                      </a:cubicBezTo>
                      <a:cubicBezTo>
                        <a:pt x="126" y="36"/>
                        <a:pt x="126" y="36"/>
                        <a:pt x="126" y="36"/>
                      </a:cubicBezTo>
                      <a:lnTo>
                        <a:pt x="157" y="36"/>
                      </a:lnTo>
                      <a:close/>
                      <a:moveTo>
                        <a:pt x="5" y="5"/>
                      </a:move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120"/>
                        <a:pt x="121" y="120"/>
                        <a:pt x="121" y="120"/>
                      </a:cubicBezTo>
                      <a:cubicBezTo>
                        <a:pt x="61" y="120"/>
                        <a:pt x="61" y="120"/>
                        <a:pt x="61" y="120"/>
                      </a:cubicBezTo>
                      <a:cubicBezTo>
                        <a:pt x="59" y="110"/>
                        <a:pt x="51" y="102"/>
                        <a:pt x="40" y="102"/>
                      </a:cubicBezTo>
                      <a:cubicBezTo>
                        <a:pt x="29" y="102"/>
                        <a:pt x="20" y="110"/>
                        <a:pt x="19" y="120"/>
                      </a:cubicBezTo>
                      <a:cubicBezTo>
                        <a:pt x="5" y="120"/>
                        <a:pt x="5" y="120"/>
                        <a:pt x="5" y="120"/>
                      </a:cubicBezTo>
                      <a:lnTo>
                        <a:pt x="5" y="5"/>
                      </a:lnTo>
                      <a:close/>
                      <a:moveTo>
                        <a:pt x="40" y="139"/>
                      </a:moveTo>
                      <a:cubicBezTo>
                        <a:pt x="31" y="139"/>
                        <a:pt x="23" y="132"/>
                        <a:pt x="23" y="123"/>
                      </a:cubicBezTo>
                      <a:cubicBezTo>
                        <a:pt x="23" y="114"/>
                        <a:pt x="31" y="106"/>
                        <a:pt x="40" y="106"/>
                      </a:cubicBezTo>
                      <a:cubicBezTo>
                        <a:pt x="49" y="106"/>
                        <a:pt x="56" y="114"/>
                        <a:pt x="56" y="123"/>
                      </a:cubicBezTo>
                      <a:cubicBezTo>
                        <a:pt x="56" y="132"/>
                        <a:pt x="49" y="139"/>
                        <a:pt x="40" y="139"/>
                      </a:cubicBezTo>
                      <a:close/>
                      <a:moveTo>
                        <a:pt x="159" y="139"/>
                      </a:moveTo>
                      <a:cubicBezTo>
                        <a:pt x="150" y="139"/>
                        <a:pt x="143" y="132"/>
                        <a:pt x="143" y="123"/>
                      </a:cubicBezTo>
                      <a:cubicBezTo>
                        <a:pt x="143" y="114"/>
                        <a:pt x="150" y="106"/>
                        <a:pt x="159" y="106"/>
                      </a:cubicBezTo>
                      <a:cubicBezTo>
                        <a:pt x="168" y="106"/>
                        <a:pt x="175" y="113"/>
                        <a:pt x="175" y="122"/>
                      </a:cubicBezTo>
                      <a:cubicBezTo>
                        <a:pt x="175" y="122"/>
                        <a:pt x="175" y="122"/>
                        <a:pt x="175" y="123"/>
                      </a:cubicBezTo>
                      <a:cubicBezTo>
                        <a:pt x="175" y="123"/>
                        <a:pt x="175" y="123"/>
                        <a:pt x="175" y="123"/>
                      </a:cubicBezTo>
                      <a:cubicBezTo>
                        <a:pt x="175" y="132"/>
                        <a:pt x="168" y="139"/>
                        <a:pt x="159" y="139"/>
                      </a:cubicBezTo>
                      <a:close/>
                      <a:moveTo>
                        <a:pt x="193" y="119"/>
                      </a:moveTo>
                      <a:cubicBezTo>
                        <a:pt x="193" y="120"/>
                        <a:pt x="192" y="120"/>
                        <a:pt x="192" y="120"/>
                      </a:cubicBezTo>
                      <a:cubicBezTo>
                        <a:pt x="180" y="120"/>
                        <a:pt x="180" y="120"/>
                        <a:pt x="180" y="120"/>
                      </a:cubicBezTo>
                      <a:cubicBezTo>
                        <a:pt x="179" y="110"/>
                        <a:pt x="170" y="102"/>
                        <a:pt x="159" y="102"/>
                      </a:cubicBezTo>
                      <a:cubicBezTo>
                        <a:pt x="148" y="102"/>
                        <a:pt x="139" y="110"/>
                        <a:pt x="138" y="120"/>
                      </a:cubicBezTo>
                      <a:cubicBezTo>
                        <a:pt x="126" y="120"/>
                        <a:pt x="126" y="120"/>
                        <a:pt x="126" y="120"/>
                      </a:cubicBezTo>
                      <a:cubicBezTo>
                        <a:pt x="126" y="77"/>
                        <a:pt x="126" y="77"/>
                        <a:pt x="126" y="77"/>
                      </a:cubicBezTo>
                      <a:cubicBezTo>
                        <a:pt x="192" y="77"/>
                        <a:pt x="192" y="77"/>
                        <a:pt x="192" y="77"/>
                      </a:cubicBezTo>
                      <a:cubicBezTo>
                        <a:pt x="192" y="77"/>
                        <a:pt x="193" y="78"/>
                        <a:pt x="193" y="78"/>
                      </a:cubicBezTo>
                      <a:lnTo>
                        <a:pt x="19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61" name="Freeform: Shape 52"/>
                <p:cNvSpPr/>
                <p:nvPr/>
              </p:nvSpPr>
              <p:spPr bwMode="auto">
                <a:xfrm>
                  <a:off x="279400" y="-1397000"/>
                  <a:ext cx="239713" cy="28575"/>
                </a:xfrm>
                <a:custGeom>
                  <a:avLst/>
                  <a:gdLst>
                    <a:gd name="T0" fmla="*/ 42 w 44"/>
                    <a:gd name="T1" fmla="*/ 0 h 5"/>
                    <a:gd name="T2" fmla="*/ 2 w 44"/>
                    <a:gd name="T3" fmla="*/ 0 h 5"/>
                    <a:gd name="T4" fmla="*/ 0 w 44"/>
                    <a:gd name="T5" fmla="*/ 2 h 5"/>
                    <a:gd name="T6" fmla="*/ 2 w 44"/>
                    <a:gd name="T7" fmla="*/ 5 h 5"/>
                    <a:gd name="T8" fmla="*/ 42 w 44"/>
                    <a:gd name="T9" fmla="*/ 5 h 5"/>
                    <a:gd name="T10" fmla="*/ 44 w 44"/>
                    <a:gd name="T11" fmla="*/ 2 h 5"/>
                    <a:gd name="T12" fmla="*/ 42 w 44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">
                      <a:moveTo>
                        <a:pt x="4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3" y="5"/>
                        <a:pt x="44" y="4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62" name="Freeform: Shape 53"/>
                <p:cNvSpPr/>
                <p:nvPr/>
              </p:nvSpPr>
              <p:spPr bwMode="auto">
                <a:xfrm>
                  <a:off x="328613" y="-1276350"/>
                  <a:ext cx="190500" cy="26988"/>
                </a:xfrm>
                <a:custGeom>
                  <a:avLst/>
                  <a:gdLst>
                    <a:gd name="T0" fmla="*/ 33 w 35"/>
                    <a:gd name="T1" fmla="*/ 0 h 5"/>
                    <a:gd name="T2" fmla="*/ 3 w 35"/>
                    <a:gd name="T3" fmla="*/ 0 h 5"/>
                    <a:gd name="T4" fmla="*/ 0 w 35"/>
                    <a:gd name="T5" fmla="*/ 2 h 5"/>
                    <a:gd name="T6" fmla="*/ 3 w 35"/>
                    <a:gd name="T7" fmla="*/ 5 h 5"/>
                    <a:gd name="T8" fmla="*/ 33 w 35"/>
                    <a:gd name="T9" fmla="*/ 5 h 5"/>
                    <a:gd name="T10" fmla="*/ 35 w 35"/>
                    <a:gd name="T11" fmla="*/ 2 h 5"/>
                    <a:gd name="T12" fmla="*/ 33 w 35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5">
                      <a:moveTo>
                        <a:pt x="3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4" y="5"/>
                        <a:pt x="35" y="4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sp>
              <p:nvSpPr>
                <p:cNvPr id="63" name="Freeform: Shape 54"/>
                <p:cNvSpPr/>
                <p:nvPr/>
              </p:nvSpPr>
              <p:spPr bwMode="auto">
                <a:xfrm>
                  <a:off x="382588" y="-1155700"/>
                  <a:ext cx="136525" cy="26988"/>
                </a:xfrm>
                <a:custGeom>
                  <a:avLst/>
                  <a:gdLst>
                    <a:gd name="T0" fmla="*/ 23 w 25"/>
                    <a:gd name="T1" fmla="*/ 0 h 5"/>
                    <a:gd name="T2" fmla="*/ 3 w 25"/>
                    <a:gd name="T3" fmla="*/ 0 h 5"/>
                    <a:gd name="T4" fmla="*/ 0 w 25"/>
                    <a:gd name="T5" fmla="*/ 3 h 5"/>
                    <a:gd name="T6" fmla="*/ 3 w 25"/>
                    <a:gd name="T7" fmla="*/ 5 h 5"/>
                    <a:gd name="T8" fmla="*/ 23 w 25"/>
                    <a:gd name="T9" fmla="*/ 5 h 5"/>
                    <a:gd name="T10" fmla="*/ 25 w 25"/>
                    <a:gd name="T11" fmla="*/ 3 h 5"/>
                    <a:gd name="T12" fmla="*/ 23 w 25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5">
                      <a:moveTo>
                        <a:pt x="2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5"/>
                        <a:pt x="25" y="4"/>
                        <a:pt x="25" y="3"/>
                      </a:cubicBezTo>
                      <a:cubicBezTo>
                        <a:pt x="25" y="1"/>
                        <a:pt x="24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20" name="Group 55"/>
              <p:cNvGrpSpPr/>
              <p:nvPr/>
            </p:nvGrpSpPr>
            <p:grpSpPr>
              <a:xfrm>
                <a:off x="6884122" y="1593949"/>
                <a:ext cx="573757" cy="573757"/>
                <a:chOff x="7204075" y="-1846263"/>
                <a:chExt cx="1939925" cy="1944688"/>
              </a:xfrm>
            </p:grpSpPr>
            <p:sp>
              <p:nvSpPr>
                <p:cNvPr id="53" name="Oval 56"/>
                <p:cNvSpPr/>
                <p:nvPr/>
              </p:nvSpPr>
              <p:spPr bwMode="auto">
                <a:xfrm>
                  <a:off x="7204075" y="-1846263"/>
                  <a:ext cx="1939925" cy="194468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  <p:grpSp>
              <p:nvGrpSpPr>
                <p:cNvPr id="54" name="Group 57"/>
                <p:cNvGrpSpPr/>
                <p:nvPr/>
              </p:nvGrpSpPr>
              <p:grpSpPr>
                <a:xfrm>
                  <a:off x="7519988" y="-1506538"/>
                  <a:ext cx="1312862" cy="1265238"/>
                  <a:chOff x="7519988" y="-1506538"/>
                  <a:chExt cx="1312862" cy="1265238"/>
                </a:xfrm>
              </p:grpSpPr>
              <p:sp>
                <p:nvSpPr>
                  <p:cNvPr id="55" name="Freeform: Shape 58"/>
                  <p:cNvSpPr/>
                  <p:nvPr/>
                </p:nvSpPr>
                <p:spPr bwMode="auto">
                  <a:xfrm>
                    <a:off x="7519988" y="-1484313"/>
                    <a:ext cx="1176338" cy="1117600"/>
                  </a:xfrm>
                  <a:custGeom>
                    <a:avLst/>
                    <a:gdLst>
                      <a:gd name="T0" fmla="*/ 211 w 215"/>
                      <a:gd name="T1" fmla="*/ 164 h 204"/>
                      <a:gd name="T2" fmla="*/ 147 w 215"/>
                      <a:gd name="T3" fmla="*/ 199 h 204"/>
                      <a:gd name="T4" fmla="*/ 46 w 215"/>
                      <a:gd name="T5" fmla="*/ 10 h 204"/>
                      <a:gd name="T6" fmla="*/ 35 w 215"/>
                      <a:gd name="T7" fmla="*/ 1 h 204"/>
                      <a:gd name="T8" fmla="*/ 22 w 215"/>
                      <a:gd name="T9" fmla="*/ 3 h 204"/>
                      <a:gd name="T10" fmla="*/ 1 w 215"/>
                      <a:gd name="T11" fmla="*/ 14 h 204"/>
                      <a:gd name="T12" fmla="*/ 0 w 215"/>
                      <a:gd name="T13" fmla="*/ 17 h 204"/>
                      <a:gd name="T14" fmla="*/ 3 w 215"/>
                      <a:gd name="T15" fmla="*/ 18 h 204"/>
                      <a:gd name="T16" fmla="*/ 24 w 215"/>
                      <a:gd name="T17" fmla="*/ 7 h 204"/>
                      <a:gd name="T18" fmla="*/ 34 w 215"/>
                      <a:gd name="T19" fmla="*/ 6 h 204"/>
                      <a:gd name="T20" fmla="*/ 41 w 215"/>
                      <a:gd name="T21" fmla="*/ 12 h 204"/>
                      <a:gd name="T22" fmla="*/ 144 w 215"/>
                      <a:gd name="T23" fmla="*/ 203 h 204"/>
                      <a:gd name="T24" fmla="*/ 146 w 215"/>
                      <a:gd name="T25" fmla="*/ 204 h 204"/>
                      <a:gd name="T26" fmla="*/ 146 w 215"/>
                      <a:gd name="T27" fmla="*/ 204 h 204"/>
                      <a:gd name="T28" fmla="*/ 148 w 215"/>
                      <a:gd name="T29" fmla="*/ 204 h 204"/>
                      <a:gd name="T30" fmla="*/ 213 w 215"/>
                      <a:gd name="T31" fmla="*/ 168 h 204"/>
                      <a:gd name="T32" fmla="*/ 214 w 215"/>
                      <a:gd name="T33" fmla="*/ 165 h 204"/>
                      <a:gd name="T34" fmla="*/ 211 w 215"/>
                      <a:gd name="T35" fmla="*/ 164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15" h="204">
                        <a:moveTo>
                          <a:pt x="211" y="164"/>
                        </a:moveTo>
                        <a:cubicBezTo>
                          <a:pt x="147" y="199"/>
                          <a:pt x="147" y="199"/>
                          <a:pt x="147" y="199"/>
                        </a:cubicBezTo>
                        <a:cubicBezTo>
                          <a:pt x="46" y="10"/>
                          <a:pt x="46" y="10"/>
                          <a:pt x="46" y="10"/>
                        </a:cubicBezTo>
                        <a:cubicBezTo>
                          <a:pt x="43" y="6"/>
                          <a:pt x="40" y="3"/>
                          <a:pt x="35" y="1"/>
                        </a:cubicBezTo>
                        <a:cubicBezTo>
                          <a:pt x="31" y="0"/>
                          <a:pt x="26" y="1"/>
                          <a:pt x="22" y="3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5"/>
                          <a:pt x="0" y="16"/>
                          <a:pt x="0" y="17"/>
                        </a:cubicBezTo>
                        <a:cubicBezTo>
                          <a:pt x="1" y="18"/>
                          <a:pt x="2" y="19"/>
                          <a:pt x="3" y="18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7" y="5"/>
                          <a:pt x="31" y="5"/>
                          <a:pt x="34" y="6"/>
                        </a:cubicBezTo>
                        <a:cubicBezTo>
                          <a:pt x="37" y="7"/>
                          <a:pt x="40" y="9"/>
                          <a:pt x="41" y="12"/>
                        </a:cubicBezTo>
                        <a:cubicBezTo>
                          <a:pt x="144" y="203"/>
                          <a:pt x="144" y="203"/>
                          <a:pt x="144" y="203"/>
                        </a:cubicBezTo>
                        <a:cubicBezTo>
                          <a:pt x="145" y="203"/>
                          <a:pt x="145" y="204"/>
                          <a:pt x="146" y="204"/>
                        </a:cubicBezTo>
                        <a:cubicBezTo>
                          <a:pt x="146" y="204"/>
                          <a:pt x="146" y="204"/>
                          <a:pt x="146" y="204"/>
                        </a:cubicBezTo>
                        <a:cubicBezTo>
                          <a:pt x="147" y="204"/>
                          <a:pt x="147" y="204"/>
                          <a:pt x="148" y="204"/>
                        </a:cubicBezTo>
                        <a:cubicBezTo>
                          <a:pt x="213" y="168"/>
                          <a:pt x="213" y="168"/>
                          <a:pt x="213" y="168"/>
                        </a:cubicBezTo>
                        <a:cubicBezTo>
                          <a:pt x="215" y="168"/>
                          <a:pt x="215" y="166"/>
                          <a:pt x="214" y="165"/>
                        </a:cubicBezTo>
                        <a:cubicBezTo>
                          <a:pt x="214" y="164"/>
                          <a:pt x="212" y="164"/>
                          <a:pt x="211" y="1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endParaRPr>
                  </a:p>
                </p:txBody>
              </p:sp>
              <p:sp>
                <p:nvSpPr>
                  <p:cNvPr id="56" name="Freeform: Shape 59"/>
                  <p:cNvSpPr/>
                  <p:nvPr/>
                </p:nvSpPr>
                <p:spPr bwMode="auto">
                  <a:xfrm>
                    <a:off x="8045450" y="-422275"/>
                    <a:ext cx="190500" cy="180975"/>
                  </a:xfrm>
                  <a:custGeom>
                    <a:avLst/>
                    <a:gdLst>
                      <a:gd name="T0" fmla="*/ 18 w 35"/>
                      <a:gd name="T1" fmla="*/ 0 h 33"/>
                      <a:gd name="T2" fmla="*/ 11 w 35"/>
                      <a:gd name="T3" fmla="*/ 2 h 33"/>
                      <a:gd name="T4" fmla="*/ 4 w 35"/>
                      <a:gd name="T5" fmla="*/ 24 h 33"/>
                      <a:gd name="T6" fmla="*/ 19 w 35"/>
                      <a:gd name="T7" fmla="*/ 33 h 33"/>
                      <a:gd name="T8" fmla="*/ 26 w 35"/>
                      <a:gd name="T9" fmla="*/ 31 h 33"/>
                      <a:gd name="T10" fmla="*/ 34 w 35"/>
                      <a:gd name="T11" fmla="*/ 21 h 33"/>
                      <a:gd name="T12" fmla="*/ 33 w 35"/>
                      <a:gd name="T13" fmla="*/ 9 h 33"/>
                      <a:gd name="T14" fmla="*/ 18 w 35"/>
                      <a:gd name="T15" fmla="*/ 0 h 33"/>
                      <a:gd name="T16" fmla="*/ 30 w 35"/>
                      <a:gd name="T17" fmla="*/ 20 h 33"/>
                      <a:gd name="T18" fmla="*/ 24 w 35"/>
                      <a:gd name="T19" fmla="*/ 27 h 33"/>
                      <a:gd name="T20" fmla="*/ 19 w 35"/>
                      <a:gd name="T21" fmla="*/ 28 h 33"/>
                      <a:gd name="T22" fmla="*/ 8 w 35"/>
                      <a:gd name="T23" fmla="*/ 22 h 33"/>
                      <a:gd name="T24" fmla="*/ 13 w 35"/>
                      <a:gd name="T25" fmla="*/ 6 h 33"/>
                      <a:gd name="T26" fmla="*/ 18 w 35"/>
                      <a:gd name="T27" fmla="*/ 5 h 33"/>
                      <a:gd name="T28" fmla="*/ 29 w 35"/>
                      <a:gd name="T29" fmla="*/ 11 h 33"/>
                      <a:gd name="T30" fmla="*/ 30 w 35"/>
                      <a:gd name="T31" fmla="*/ 2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5" h="33">
                        <a:moveTo>
                          <a:pt x="18" y="0"/>
                        </a:moveTo>
                        <a:cubicBezTo>
                          <a:pt x="16" y="0"/>
                          <a:pt x="13" y="1"/>
                          <a:pt x="11" y="2"/>
                        </a:cubicBezTo>
                        <a:cubicBezTo>
                          <a:pt x="3" y="6"/>
                          <a:pt x="0" y="16"/>
                          <a:pt x="4" y="24"/>
                        </a:cubicBezTo>
                        <a:cubicBezTo>
                          <a:pt x="7" y="30"/>
                          <a:pt x="13" y="33"/>
                          <a:pt x="19" y="33"/>
                        </a:cubicBezTo>
                        <a:cubicBezTo>
                          <a:pt x="21" y="33"/>
                          <a:pt x="24" y="32"/>
                          <a:pt x="26" y="31"/>
                        </a:cubicBezTo>
                        <a:cubicBezTo>
                          <a:pt x="30" y="29"/>
                          <a:pt x="33" y="25"/>
                          <a:pt x="34" y="21"/>
                        </a:cubicBezTo>
                        <a:cubicBezTo>
                          <a:pt x="35" y="17"/>
                          <a:pt x="35" y="13"/>
                          <a:pt x="33" y="9"/>
                        </a:cubicBezTo>
                        <a:cubicBezTo>
                          <a:pt x="30" y="4"/>
                          <a:pt x="24" y="0"/>
                          <a:pt x="18" y="0"/>
                        </a:cubicBezTo>
                        <a:close/>
                        <a:moveTo>
                          <a:pt x="30" y="20"/>
                        </a:moveTo>
                        <a:cubicBezTo>
                          <a:pt x="29" y="23"/>
                          <a:pt x="27" y="25"/>
                          <a:pt x="24" y="27"/>
                        </a:cubicBezTo>
                        <a:cubicBezTo>
                          <a:pt x="22" y="28"/>
                          <a:pt x="20" y="28"/>
                          <a:pt x="19" y="28"/>
                        </a:cubicBezTo>
                        <a:cubicBezTo>
                          <a:pt x="14" y="28"/>
                          <a:pt x="10" y="26"/>
                          <a:pt x="8" y="22"/>
                        </a:cubicBezTo>
                        <a:cubicBezTo>
                          <a:pt x="5" y="16"/>
                          <a:pt x="7" y="9"/>
                          <a:pt x="13" y="6"/>
                        </a:cubicBezTo>
                        <a:cubicBezTo>
                          <a:pt x="15" y="5"/>
                          <a:pt x="17" y="5"/>
                          <a:pt x="18" y="5"/>
                        </a:cubicBezTo>
                        <a:cubicBezTo>
                          <a:pt x="23" y="5"/>
                          <a:pt x="27" y="7"/>
                          <a:pt x="29" y="11"/>
                        </a:cubicBezTo>
                        <a:cubicBezTo>
                          <a:pt x="30" y="14"/>
                          <a:pt x="31" y="17"/>
                          <a:pt x="30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endParaRPr>
                  </a:p>
                </p:txBody>
              </p:sp>
              <p:sp>
                <p:nvSpPr>
                  <p:cNvPr id="57" name="Freeform: Shape 60"/>
                  <p:cNvSpPr/>
                  <p:nvPr/>
                </p:nvSpPr>
                <p:spPr bwMode="auto">
                  <a:xfrm>
                    <a:off x="7962900" y="-1506538"/>
                    <a:ext cx="869950" cy="1003300"/>
                  </a:xfrm>
                  <a:custGeom>
                    <a:avLst/>
                    <a:gdLst>
                      <a:gd name="T0" fmla="*/ 158 w 159"/>
                      <a:gd name="T1" fmla="*/ 135 h 183"/>
                      <a:gd name="T2" fmla="*/ 86 w 159"/>
                      <a:gd name="T3" fmla="*/ 2 h 183"/>
                      <a:gd name="T4" fmla="*/ 84 w 159"/>
                      <a:gd name="T5" fmla="*/ 0 h 183"/>
                      <a:gd name="T6" fmla="*/ 83 w 159"/>
                      <a:gd name="T7" fmla="*/ 1 h 183"/>
                      <a:gd name="T8" fmla="*/ 1 w 159"/>
                      <a:gd name="T9" fmla="*/ 45 h 183"/>
                      <a:gd name="T10" fmla="*/ 0 w 159"/>
                      <a:gd name="T11" fmla="*/ 48 h 183"/>
                      <a:gd name="T12" fmla="*/ 72 w 159"/>
                      <a:gd name="T13" fmla="*/ 181 h 183"/>
                      <a:gd name="T14" fmla="*/ 74 w 159"/>
                      <a:gd name="T15" fmla="*/ 183 h 183"/>
                      <a:gd name="T16" fmla="*/ 74 w 159"/>
                      <a:gd name="T17" fmla="*/ 183 h 183"/>
                      <a:gd name="T18" fmla="*/ 76 w 159"/>
                      <a:gd name="T19" fmla="*/ 182 h 183"/>
                      <a:gd name="T20" fmla="*/ 157 w 159"/>
                      <a:gd name="T21" fmla="*/ 138 h 183"/>
                      <a:gd name="T22" fmla="*/ 158 w 159"/>
                      <a:gd name="T23" fmla="*/ 135 h 183"/>
                      <a:gd name="T24" fmla="*/ 83 w 159"/>
                      <a:gd name="T25" fmla="*/ 6 h 183"/>
                      <a:gd name="T26" fmla="*/ 117 w 159"/>
                      <a:gd name="T27" fmla="*/ 69 h 183"/>
                      <a:gd name="T28" fmla="*/ 39 w 159"/>
                      <a:gd name="T29" fmla="*/ 110 h 183"/>
                      <a:gd name="T30" fmla="*/ 6 w 159"/>
                      <a:gd name="T31" fmla="*/ 48 h 183"/>
                      <a:gd name="T32" fmla="*/ 83 w 159"/>
                      <a:gd name="T33" fmla="*/ 6 h 183"/>
                      <a:gd name="T34" fmla="*/ 75 w 159"/>
                      <a:gd name="T35" fmla="*/ 177 h 183"/>
                      <a:gd name="T36" fmla="*/ 42 w 159"/>
                      <a:gd name="T37" fmla="*/ 114 h 183"/>
                      <a:gd name="T38" fmla="*/ 119 w 159"/>
                      <a:gd name="T39" fmla="*/ 73 h 183"/>
                      <a:gd name="T40" fmla="*/ 153 w 159"/>
                      <a:gd name="T41" fmla="*/ 135 h 183"/>
                      <a:gd name="T42" fmla="*/ 75 w 159"/>
                      <a:gd name="T43" fmla="*/ 177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9" h="183">
                        <a:moveTo>
                          <a:pt x="158" y="135"/>
                        </a:moveTo>
                        <a:cubicBezTo>
                          <a:pt x="86" y="2"/>
                          <a:pt x="86" y="2"/>
                          <a:pt x="86" y="2"/>
                        </a:cubicBezTo>
                        <a:cubicBezTo>
                          <a:pt x="86" y="1"/>
                          <a:pt x="85" y="1"/>
                          <a:pt x="84" y="0"/>
                        </a:cubicBezTo>
                        <a:cubicBezTo>
                          <a:pt x="84" y="0"/>
                          <a:pt x="83" y="0"/>
                          <a:pt x="83" y="1"/>
                        </a:cubicBezTo>
                        <a:cubicBezTo>
                          <a:pt x="1" y="45"/>
                          <a:pt x="1" y="45"/>
                          <a:pt x="1" y="45"/>
                        </a:cubicBezTo>
                        <a:cubicBezTo>
                          <a:pt x="0" y="45"/>
                          <a:pt x="0" y="47"/>
                          <a:pt x="0" y="48"/>
                        </a:cubicBezTo>
                        <a:cubicBezTo>
                          <a:pt x="72" y="181"/>
                          <a:pt x="72" y="181"/>
                          <a:pt x="72" y="181"/>
                        </a:cubicBezTo>
                        <a:cubicBezTo>
                          <a:pt x="73" y="182"/>
                          <a:pt x="73" y="182"/>
                          <a:pt x="74" y="183"/>
                        </a:cubicBezTo>
                        <a:cubicBezTo>
                          <a:pt x="74" y="183"/>
                          <a:pt x="74" y="183"/>
                          <a:pt x="74" y="183"/>
                        </a:cubicBezTo>
                        <a:cubicBezTo>
                          <a:pt x="75" y="183"/>
                          <a:pt x="75" y="183"/>
                          <a:pt x="76" y="182"/>
                        </a:cubicBezTo>
                        <a:cubicBezTo>
                          <a:pt x="157" y="138"/>
                          <a:pt x="157" y="138"/>
                          <a:pt x="157" y="138"/>
                        </a:cubicBezTo>
                        <a:cubicBezTo>
                          <a:pt x="158" y="138"/>
                          <a:pt x="159" y="136"/>
                          <a:pt x="158" y="135"/>
                        </a:cubicBezTo>
                        <a:close/>
                        <a:moveTo>
                          <a:pt x="83" y="6"/>
                        </a:moveTo>
                        <a:cubicBezTo>
                          <a:pt x="117" y="69"/>
                          <a:pt x="117" y="69"/>
                          <a:pt x="117" y="69"/>
                        </a:cubicBezTo>
                        <a:cubicBezTo>
                          <a:pt x="39" y="110"/>
                          <a:pt x="39" y="110"/>
                          <a:pt x="39" y="110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lnTo>
                          <a:pt x="83" y="6"/>
                        </a:lnTo>
                        <a:close/>
                        <a:moveTo>
                          <a:pt x="75" y="177"/>
                        </a:moveTo>
                        <a:cubicBezTo>
                          <a:pt x="42" y="114"/>
                          <a:pt x="42" y="114"/>
                          <a:pt x="42" y="114"/>
                        </a:cubicBezTo>
                        <a:cubicBezTo>
                          <a:pt x="119" y="73"/>
                          <a:pt x="119" y="73"/>
                          <a:pt x="119" y="73"/>
                        </a:cubicBezTo>
                        <a:cubicBezTo>
                          <a:pt x="153" y="135"/>
                          <a:pt x="153" y="135"/>
                          <a:pt x="153" y="135"/>
                        </a:cubicBezTo>
                        <a:lnTo>
                          <a:pt x="75" y="1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endParaRPr>
                  </a:p>
                </p:txBody>
              </p:sp>
              <p:sp>
                <p:nvSpPr>
                  <p:cNvPr id="58" name="Freeform: Shape 61"/>
                  <p:cNvSpPr/>
                  <p:nvPr/>
                </p:nvSpPr>
                <p:spPr bwMode="auto">
                  <a:xfrm>
                    <a:off x="8132763" y="-1341438"/>
                    <a:ext cx="234950" cy="136525"/>
                  </a:xfrm>
                  <a:custGeom>
                    <a:avLst/>
                    <a:gdLst>
                      <a:gd name="T0" fmla="*/ 42 w 43"/>
                      <a:gd name="T1" fmla="*/ 4 h 25"/>
                      <a:gd name="T2" fmla="*/ 43 w 43"/>
                      <a:gd name="T3" fmla="*/ 1 h 25"/>
                      <a:gd name="T4" fmla="*/ 40 w 43"/>
                      <a:gd name="T5" fmla="*/ 0 h 25"/>
                      <a:gd name="T6" fmla="*/ 2 w 43"/>
                      <a:gd name="T7" fmla="*/ 21 h 25"/>
                      <a:gd name="T8" fmla="*/ 1 w 43"/>
                      <a:gd name="T9" fmla="*/ 24 h 25"/>
                      <a:gd name="T10" fmla="*/ 3 w 43"/>
                      <a:gd name="T11" fmla="*/ 25 h 25"/>
                      <a:gd name="T12" fmla="*/ 4 w 43"/>
                      <a:gd name="T13" fmla="*/ 25 h 25"/>
                      <a:gd name="T14" fmla="*/ 42 w 43"/>
                      <a:gd name="T15" fmla="*/ 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" h="25">
                        <a:moveTo>
                          <a:pt x="42" y="4"/>
                        </a:moveTo>
                        <a:cubicBezTo>
                          <a:pt x="43" y="4"/>
                          <a:pt x="43" y="2"/>
                          <a:pt x="43" y="1"/>
                        </a:cubicBezTo>
                        <a:cubicBezTo>
                          <a:pt x="42" y="0"/>
                          <a:pt x="41" y="0"/>
                          <a:pt x="40" y="0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0" y="21"/>
                          <a:pt x="0" y="23"/>
                          <a:pt x="1" y="24"/>
                        </a:cubicBezTo>
                        <a:cubicBezTo>
                          <a:pt x="1" y="25"/>
                          <a:pt x="2" y="25"/>
                          <a:pt x="3" y="25"/>
                        </a:cubicBezTo>
                        <a:cubicBezTo>
                          <a:pt x="3" y="25"/>
                          <a:pt x="3" y="25"/>
                          <a:pt x="4" y="25"/>
                        </a:cubicBezTo>
                        <a:lnTo>
                          <a:pt x="42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endParaRPr>
                  </a:p>
                </p:txBody>
              </p:sp>
              <p:sp>
                <p:nvSpPr>
                  <p:cNvPr id="59" name="Freeform: Shape 62"/>
                  <p:cNvSpPr/>
                  <p:nvPr/>
                </p:nvSpPr>
                <p:spPr bwMode="auto">
                  <a:xfrm>
                    <a:off x="8329613" y="-981075"/>
                    <a:ext cx="234950" cy="138113"/>
                  </a:xfrm>
                  <a:custGeom>
                    <a:avLst/>
                    <a:gdLst>
                      <a:gd name="T0" fmla="*/ 43 w 43"/>
                      <a:gd name="T1" fmla="*/ 1 h 25"/>
                      <a:gd name="T2" fmla="*/ 39 w 43"/>
                      <a:gd name="T3" fmla="*/ 0 h 25"/>
                      <a:gd name="T4" fmla="*/ 1 w 43"/>
                      <a:gd name="T5" fmla="*/ 21 h 25"/>
                      <a:gd name="T6" fmla="*/ 0 w 43"/>
                      <a:gd name="T7" fmla="*/ 24 h 25"/>
                      <a:gd name="T8" fmla="*/ 2 w 43"/>
                      <a:gd name="T9" fmla="*/ 25 h 25"/>
                      <a:gd name="T10" fmla="*/ 3 w 43"/>
                      <a:gd name="T11" fmla="*/ 25 h 25"/>
                      <a:gd name="T12" fmla="*/ 42 w 43"/>
                      <a:gd name="T13" fmla="*/ 4 h 25"/>
                      <a:gd name="T14" fmla="*/ 43 w 43"/>
                      <a:gd name="T15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" h="25">
                        <a:moveTo>
                          <a:pt x="43" y="1"/>
                        </a:moveTo>
                        <a:cubicBezTo>
                          <a:pt x="42" y="0"/>
                          <a:pt x="41" y="0"/>
                          <a:pt x="39" y="0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0" y="22"/>
                          <a:pt x="0" y="23"/>
                          <a:pt x="0" y="24"/>
                        </a:cubicBezTo>
                        <a:cubicBezTo>
                          <a:pt x="1" y="25"/>
                          <a:pt x="2" y="25"/>
                          <a:pt x="2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43" y="4"/>
                          <a:pt x="43" y="2"/>
                          <a:pt x="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endParaRPr>
                  </a:p>
                </p:txBody>
              </p:sp>
            </p:grpSp>
          </p:grpSp>
          <p:grpSp>
            <p:nvGrpSpPr>
              <p:cNvPr id="32" name="Group 99"/>
              <p:cNvGrpSpPr/>
              <p:nvPr/>
            </p:nvGrpSpPr>
            <p:grpSpPr>
              <a:xfrm>
                <a:off x="8845056" y="1545140"/>
                <a:ext cx="2659187" cy="704156"/>
                <a:chOff x="4410146" y="3890798"/>
                <a:chExt cx="2475841" cy="704156"/>
              </a:xfrm>
            </p:grpSpPr>
            <p:sp>
              <p:nvSpPr>
                <p:cNvPr id="33" name="TextBox 100"/>
                <p:cNvSpPr txBox="1"/>
                <p:nvPr/>
              </p:nvSpPr>
              <p:spPr bwMode="auto">
                <a:xfrm>
                  <a:off x="4410146" y="3890798"/>
                  <a:ext cx="2475841" cy="244955"/>
                </a:xfrm>
                <a:prstGeom prst="rect">
                  <a:avLst/>
                </a:prstGeom>
                <a:noFill/>
              </p:spPr>
              <p:txBody>
                <a:bodyPr wrap="none" lIns="288000" tIns="0" rIns="28800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4" name="TextBox 101"/>
                <p:cNvSpPr txBox="1"/>
                <p:nvPr/>
              </p:nvSpPr>
              <p:spPr bwMode="auto">
                <a:xfrm>
                  <a:off x="4410146" y="4135753"/>
                  <a:ext cx="2475841" cy="459201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endParaRPr lang="en-US" altLang="zh-CN" sz="1000" b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2211954"/>
          <p:cNvPicPr>
            <a:picLocks noChangeAspect="1"/>
          </p:cNvPicPr>
          <p:nvPr/>
        </p:nvPicPr>
        <p:blipFill>
          <a:blip r:embed="rId3"/>
          <a:srcRect l="9019" t="15927" r="9847" b="16659"/>
          <a:stretch>
            <a:fillRect/>
          </a:stretch>
        </p:blipFill>
        <p:spPr>
          <a:xfrm>
            <a:off x="1098550" y="1092200"/>
            <a:ext cx="9893300" cy="46228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3739118" y="3871066"/>
            <a:ext cx="4680577" cy="0"/>
          </a:xfrm>
          <a:prstGeom prst="line">
            <a:avLst/>
          </a:prstGeom>
          <a:ln w="28575">
            <a:solidFill>
              <a:srgbClr val="0F507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613290" y="2937412"/>
            <a:ext cx="5803655" cy="9321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5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请输入您的标题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8273" y="3888583"/>
            <a:ext cx="5362265" cy="9049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ource Han Sans SC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25724" y="410684"/>
            <a:ext cx="2172781" cy="2172781"/>
            <a:chOff x="4179570" y="1588770"/>
            <a:chExt cx="2735580" cy="2735580"/>
          </a:xfrm>
        </p:grpSpPr>
        <p:sp>
          <p:nvSpPr>
            <p:cNvPr id="8" name="椭圆 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</p:grpSp>
      <p:sp>
        <p:nvSpPr>
          <p:cNvPr id="10" name="文本框 18"/>
          <p:cNvSpPr txBox="1"/>
          <p:nvPr/>
        </p:nvSpPr>
        <p:spPr>
          <a:xfrm>
            <a:off x="5031105" y="955675"/>
            <a:ext cx="1962150" cy="1083945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04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739118" y="3858948"/>
            <a:ext cx="4680577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1089235" y="1334288"/>
            <a:ext cx="9901320" cy="4506982"/>
            <a:chOff x="1715" y="2101"/>
            <a:chExt cx="15593" cy="7098"/>
          </a:xfrm>
        </p:grpSpPr>
        <p:grpSp>
          <p:nvGrpSpPr>
            <p:cNvPr id="2" name="千图PPT彼岸天：ID 8661124库_组合 1"/>
            <p:cNvGrpSpPr/>
            <p:nvPr>
              <p:custDataLst>
                <p:tags r:id="rId1"/>
              </p:custDataLst>
            </p:nvPr>
          </p:nvGrpSpPr>
          <p:grpSpPr>
            <a:xfrm>
              <a:off x="1715" y="4260"/>
              <a:ext cx="2628" cy="4939"/>
              <a:chOff x="1089235" y="2705141"/>
              <a:chExt cx="1668480" cy="3136128"/>
            </a:xfrm>
          </p:grpSpPr>
          <p:sp>
            <p:nvSpPr>
              <p:cNvPr id="4" name="Oval 13"/>
              <p:cNvSpPr>
                <a:spLocks noChangeAspect="1"/>
              </p:cNvSpPr>
              <p:nvPr/>
            </p:nvSpPr>
            <p:spPr>
              <a:xfrm>
                <a:off x="1158386" y="2705141"/>
                <a:ext cx="1599329" cy="1599329"/>
              </a:xfrm>
              <a:prstGeom prst="ellipse">
                <a:avLst/>
              </a:prstGeom>
              <a:solidFill>
                <a:srgbClr val="8C5568"/>
              </a:solidFill>
              <a:ln w="762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33" name="Freeform: Shape 46"/>
              <p:cNvSpPr/>
              <p:nvPr/>
            </p:nvSpPr>
            <p:spPr bwMode="auto">
              <a:xfrm>
                <a:off x="1742316" y="3253396"/>
                <a:ext cx="354313" cy="4894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5216" y="19801"/>
                    </a:moveTo>
                    <a:lnTo>
                      <a:pt x="2483" y="19801"/>
                    </a:lnTo>
                    <a:lnTo>
                      <a:pt x="2483" y="6325"/>
                    </a:lnTo>
                    <a:lnTo>
                      <a:pt x="8722" y="6325"/>
                    </a:lnTo>
                    <a:lnTo>
                      <a:pt x="8722" y="1799"/>
                    </a:lnTo>
                    <a:lnTo>
                      <a:pt x="19117" y="1799"/>
                    </a:lnTo>
                    <a:lnTo>
                      <a:pt x="19117" y="6267"/>
                    </a:lnTo>
                    <a:lnTo>
                      <a:pt x="21600" y="6267"/>
                    </a:lnTo>
                    <a:lnTo>
                      <a:pt x="21600" y="0"/>
                    </a:lnTo>
                    <a:lnTo>
                      <a:pt x="6239" y="0"/>
                    </a:lnTo>
                    <a:lnTo>
                      <a:pt x="6239" y="13"/>
                    </a:lnTo>
                    <a:lnTo>
                      <a:pt x="0" y="4526"/>
                    </a:lnTo>
                    <a:lnTo>
                      <a:pt x="0" y="21600"/>
                    </a:lnTo>
                    <a:lnTo>
                      <a:pt x="15216" y="21600"/>
                    </a:lnTo>
                    <a:lnTo>
                      <a:pt x="15216" y="21576"/>
                    </a:lnTo>
                    <a:lnTo>
                      <a:pt x="15216" y="19801"/>
                    </a:lnTo>
                    <a:close/>
                    <a:moveTo>
                      <a:pt x="15216" y="1980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34" name="Freeform: Shape 47"/>
              <p:cNvSpPr/>
              <p:nvPr/>
            </p:nvSpPr>
            <p:spPr bwMode="auto">
              <a:xfrm>
                <a:off x="1924996" y="3436926"/>
                <a:ext cx="306731" cy="3058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3856" y="0"/>
                    </a:moveTo>
                    <a:lnTo>
                      <a:pt x="7745" y="0"/>
                    </a:lnTo>
                    <a:lnTo>
                      <a:pt x="7745" y="7746"/>
                    </a:lnTo>
                    <a:lnTo>
                      <a:pt x="0" y="7746"/>
                    </a:lnTo>
                    <a:lnTo>
                      <a:pt x="0" y="13855"/>
                    </a:lnTo>
                    <a:lnTo>
                      <a:pt x="7745" y="13855"/>
                    </a:lnTo>
                    <a:lnTo>
                      <a:pt x="7745" y="21600"/>
                    </a:lnTo>
                    <a:lnTo>
                      <a:pt x="13856" y="21600"/>
                    </a:lnTo>
                    <a:lnTo>
                      <a:pt x="13856" y="13855"/>
                    </a:lnTo>
                    <a:lnTo>
                      <a:pt x="21600" y="13855"/>
                    </a:lnTo>
                    <a:lnTo>
                      <a:pt x="21600" y="7745"/>
                    </a:lnTo>
                    <a:lnTo>
                      <a:pt x="13856" y="7745"/>
                    </a:lnTo>
                    <a:lnTo>
                      <a:pt x="13856" y="0"/>
                    </a:lnTo>
                    <a:close/>
                    <a:moveTo>
                      <a:pt x="1385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cxnSp>
            <p:nvCxnSpPr>
              <p:cNvPr id="35" name="Straight Connector 53"/>
              <p:cNvCxnSpPr/>
              <p:nvPr/>
            </p:nvCxnSpPr>
            <p:spPr>
              <a:xfrm>
                <a:off x="1955305" y="4304470"/>
                <a:ext cx="0" cy="511478"/>
              </a:xfrm>
              <a:prstGeom prst="line">
                <a:avLst/>
              </a:prstGeom>
              <a:ln w="12700" cmpd="sng">
                <a:solidFill>
                  <a:srgbClr val="8C5568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45"/>
              <p:cNvGrpSpPr/>
              <p:nvPr/>
            </p:nvGrpSpPr>
            <p:grpSpPr>
              <a:xfrm>
                <a:off x="1089235" y="5093918"/>
                <a:ext cx="1660475" cy="747351"/>
                <a:chOff x="5391685" y="5488955"/>
                <a:chExt cx="1549107" cy="781913"/>
              </a:xfrm>
            </p:grpSpPr>
            <p:sp>
              <p:nvSpPr>
                <p:cNvPr id="53" name="Rectangle 56"/>
                <p:cNvSpPr/>
                <p:nvPr/>
              </p:nvSpPr>
              <p:spPr>
                <a:xfrm>
                  <a:off x="5391685" y="5488955"/>
                  <a:ext cx="1549107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54" name="Rectangle 57"/>
                <p:cNvSpPr/>
                <p:nvPr/>
              </p:nvSpPr>
              <p:spPr>
                <a:xfrm>
                  <a:off x="5391685" y="5735176"/>
                  <a:ext cx="1549107" cy="535692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55" name="千图PPT彼岸天：ID 8661124库_组合 54"/>
            <p:cNvGrpSpPr/>
            <p:nvPr>
              <p:custDataLst>
                <p:tags r:id="rId2"/>
              </p:custDataLst>
            </p:nvPr>
          </p:nvGrpSpPr>
          <p:grpSpPr>
            <a:xfrm>
              <a:off x="3905" y="3720"/>
              <a:ext cx="3058" cy="5478"/>
              <a:chOff x="2479376" y="2362429"/>
              <a:chExt cx="1942042" cy="3478841"/>
            </a:xfrm>
          </p:grpSpPr>
          <p:sp>
            <p:nvSpPr>
              <p:cNvPr id="5" name="Oval 14"/>
              <p:cNvSpPr>
                <a:spLocks noChangeAspect="1"/>
              </p:cNvSpPr>
              <p:nvPr/>
            </p:nvSpPr>
            <p:spPr>
              <a:xfrm>
                <a:off x="2479376" y="2362429"/>
                <a:ext cx="1942042" cy="1942042"/>
              </a:xfrm>
              <a:prstGeom prst="ellipse">
                <a:avLst/>
              </a:prstGeom>
              <a:solidFill>
                <a:schemeClr val="accent2"/>
              </a:solidFill>
              <a:ln w="762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1" name="Freeform: Shape 22"/>
              <p:cNvSpPr/>
              <p:nvPr/>
            </p:nvSpPr>
            <p:spPr bwMode="auto">
              <a:xfrm>
                <a:off x="3150024" y="3036331"/>
                <a:ext cx="592186" cy="5921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2" name="Freeform: Shape 23"/>
              <p:cNvSpPr/>
              <p:nvPr/>
            </p:nvSpPr>
            <p:spPr bwMode="auto">
              <a:xfrm>
                <a:off x="3462567" y="3184377"/>
                <a:ext cx="22618" cy="719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3" name="Freeform: Shape 24"/>
              <p:cNvSpPr/>
              <p:nvPr/>
            </p:nvSpPr>
            <p:spPr bwMode="auto">
              <a:xfrm>
                <a:off x="3511915" y="3209052"/>
                <a:ext cx="18506" cy="23646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4" name="Freeform: Shape 25"/>
              <p:cNvSpPr/>
              <p:nvPr/>
            </p:nvSpPr>
            <p:spPr bwMode="auto">
              <a:xfrm>
                <a:off x="3495466" y="3217277"/>
                <a:ext cx="9253" cy="11309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5" name="Freeform: Shape 26"/>
              <p:cNvSpPr/>
              <p:nvPr/>
            </p:nvSpPr>
            <p:spPr bwMode="auto">
              <a:xfrm>
                <a:off x="3511915" y="3233726"/>
                <a:ext cx="2056" cy="1028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6" name="Freeform: Shape 27"/>
              <p:cNvSpPr/>
              <p:nvPr/>
            </p:nvSpPr>
            <p:spPr bwMode="auto">
              <a:xfrm>
                <a:off x="3396768" y="3241952"/>
                <a:ext cx="3084" cy="2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7" name="Freeform: Shape 28"/>
              <p:cNvSpPr/>
              <p:nvPr/>
            </p:nvSpPr>
            <p:spPr bwMode="auto">
              <a:xfrm>
                <a:off x="3536589" y="3258401"/>
                <a:ext cx="3084" cy="4113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8" name="Freeform: Shape 29"/>
              <p:cNvSpPr/>
              <p:nvPr/>
            </p:nvSpPr>
            <p:spPr bwMode="auto">
              <a:xfrm>
                <a:off x="3536589" y="3258401"/>
                <a:ext cx="3084" cy="5140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9" name="Freeform: Shape 30"/>
              <p:cNvSpPr/>
              <p:nvPr/>
            </p:nvSpPr>
            <p:spPr bwMode="auto">
              <a:xfrm>
                <a:off x="3553040" y="3274850"/>
                <a:ext cx="7197" cy="3084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0" name="Freeform: Shape 31"/>
              <p:cNvSpPr/>
              <p:nvPr/>
            </p:nvSpPr>
            <p:spPr bwMode="auto">
              <a:xfrm>
                <a:off x="3479016" y="3274850"/>
                <a:ext cx="170664" cy="229266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1" name="Freeform: Shape 32"/>
              <p:cNvSpPr/>
              <p:nvPr/>
            </p:nvSpPr>
            <p:spPr bwMode="auto">
              <a:xfrm>
                <a:off x="3339194" y="3315974"/>
                <a:ext cx="3084" cy="2056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2" name="Freeform: Shape 33"/>
              <p:cNvSpPr/>
              <p:nvPr/>
            </p:nvSpPr>
            <p:spPr bwMode="auto">
              <a:xfrm>
                <a:off x="3347419" y="3315974"/>
                <a:ext cx="16449" cy="8225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3" name="Freeform: Shape 34"/>
              <p:cNvSpPr/>
              <p:nvPr/>
            </p:nvSpPr>
            <p:spPr bwMode="auto">
              <a:xfrm>
                <a:off x="3363869" y="3332425"/>
                <a:ext cx="15422" cy="4113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4" name="Freeform: Shape 35"/>
              <p:cNvSpPr/>
              <p:nvPr/>
            </p:nvSpPr>
            <p:spPr bwMode="auto">
              <a:xfrm>
                <a:off x="3355644" y="3332425"/>
                <a:ext cx="2056" cy="2056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5" name="Freeform: Shape 36"/>
              <p:cNvSpPr/>
              <p:nvPr/>
            </p:nvSpPr>
            <p:spPr bwMode="auto">
              <a:xfrm>
                <a:off x="3355644" y="3332425"/>
                <a:ext cx="2056" cy="2056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6" name="Freeform: Shape 37"/>
              <p:cNvSpPr/>
              <p:nvPr/>
            </p:nvSpPr>
            <p:spPr bwMode="auto">
              <a:xfrm>
                <a:off x="3388543" y="3332425"/>
                <a:ext cx="2056" cy="1028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7" name="Freeform: Shape 38"/>
              <p:cNvSpPr/>
              <p:nvPr/>
            </p:nvSpPr>
            <p:spPr bwMode="auto">
              <a:xfrm>
                <a:off x="3380318" y="3332425"/>
                <a:ext cx="1028" cy="10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8" name="Freeform: Shape 39"/>
              <p:cNvSpPr/>
              <p:nvPr/>
            </p:nvSpPr>
            <p:spPr bwMode="auto">
              <a:xfrm>
                <a:off x="3372094" y="3348874"/>
                <a:ext cx="1028" cy="10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9" name="Freeform: Shape 40"/>
              <p:cNvSpPr/>
              <p:nvPr/>
            </p:nvSpPr>
            <p:spPr bwMode="auto">
              <a:xfrm>
                <a:off x="3643512" y="3431122"/>
                <a:ext cx="1028" cy="2056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cxnSp>
            <p:nvCxnSpPr>
              <p:cNvPr id="36" name="Straight Connector 54"/>
              <p:cNvCxnSpPr/>
              <p:nvPr/>
            </p:nvCxnSpPr>
            <p:spPr>
              <a:xfrm>
                <a:off x="3449655" y="4304470"/>
                <a:ext cx="0" cy="511478"/>
              </a:xfrm>
              <a:prstGeom prst="line">
                <a:avLst/>
              </a:prstGeom>
              <a:ln w="12700" cmpd="sng">
                <a:solidFill>
                  <a:schemeClr val="accent2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58"/>
              <p:cNvGrpSpPr/>
              <p:nvPr/>
            </p:nvGrpSpPr>
            <p:grpSpPr>
              <a:xfrm>
                <a:off x="2615879" y="5093918"/>
                <a:ext cx="1660475" cy="747352"/>
                <a:chOff x="5391685" y="5488955"/>
                <a:chExt cx="1549107" cy="781914"/>
              </a:xfrm>
            </p:grpSpPr>
            <p:sp>
              <p:nvSpPr>
                <p:cNvPr id="51" name="Rectangle 61"/>
                <p:cNvSpPr/>
                <p:nvPr/>
              </p:nvSpPr>
              <p:spPr>
                <a:xfrm>
                  <a:off x="5391685" y="5488955"/>
                  <a:ext cx="1549107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52" name="Rectangle 62"/>
                <p:cNvSpPr/>
                <p:nvPr/>
              </p:nvSpPr>
              <p:spPr>
                <a:xfrm>
                  <a:off x="5391685" y="5735177"/>
                  <a:ext cx="1549107" cy="535692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56" name="千图PPT彼岸天：ID 8661124库_组合 55"/>
            <p:cNvGrpSpPr/>
            <p:nvPr>
              <p:custDataLst>
                <p:tags r:id="rId3"/>
              </p:custDataLst>
            </p:nvPr>
          </p:nvGrpSpPr>
          <p:grpSpPr>
            <a:xfrm>
              <a:off x="6387" y="3181"/>
              <a:ext cx="3598" cy="6018"/>
              <a:chOff x="4055723" y="2019716"/>
              <a:chExt cx="2284755" cy="3821554"/>
            </a:xfrm>
          </p:grpSpPr>
          <p:sp>
            <p:nvSpPr>
              <p:cNvPr id="6" name="Oval 15"/>
              <p:cNvSpPr>
                <a:spLocks noChangeAspect="1"/>
              </p:cNvSpPr>
              <p:nvPr/>
            </p:nvSpPr>
            <p:spPr>
              <a:xfrm>
                <a:off x="4055723" y="2019716"/>
                <a:ext cx="2284755" cy="2284756"/>
              </a:xfrm>
              <a:prstGeom prst="ellipse">
                <a:avLst/>
              </a:prstGeom>
              <a:solidFill>
                <a:srgbClr val="8C5568"/>
              </a:solidFill>
              <a:ln w="762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9" name="Freeform: Shape 19"/>
              <p:cNvSpPr/>
              <p:nvPr/>
            </p:nvSpPr>
            <p:spPr bwMode="auto">
              <a:xfrm>
                <a:off x="4833902" y="2942818"/>
                <a:ext cx="716546" cy="3957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09" y="0"/>
                    </a:moveTo>
                    <a:cubicBezTo>
                      <a:pt x="4964" y="0"/>
                      <a:pt x="0" y="10568"/>
                      <a:pt x="0" y="10568"/>
                    </a:cubicBezTo>
                    <a:lnTo>
                      <a:pt x="0" y="10966"/>
                    </a:lnTo>
                    <a:cubicBezTo>
                      <a:pt x="0" y="10966"/>
                      <a:pt x="4945" y="21600"/>
                      <a:pt x="10791" y="21600"/>
                    </a:cubicBezTo>
                    <a:cubicBezTo>
                      <a:pt x="16635" y="21600"/>
                      <a:pt x="21600" y="11032"/>
                      <a:pt x="21600" y="11032"/>
                    </a:cubicBezTo>
                    <a:lnTo>
                      <a:pt x="21600" y="10634"/>
                    </a:lnTo>
                    <a:cubicBezTo>
                      <a:pt x="21600" y="10635"/>
                      <a:pt x="16654" y="0"/>
                      <a:pt x="10809" y="0"/>
                    </a:cubicBezTo>
                    <a:close/>
                    <a:moveTo>
                      <a:pt x="10772" y="17410"/>
                    </a:moveTo>
                    <a:cubicBezTo>
                      <a:pt x="8794" y="17410"/>
                      <a:pt x="7191" y="14514"/>
                      <a:pt x="7191" y="10942"/>
                    </a:cubicBezTo>
                    <a:cubicBezTo>
                      <a:pt x="7191" y="7369"/>
                      <a:pt x="8794" y="4473"/>
                      <a:pt x="10772" y="4473"/>
                    </a:cubicBezTo>
                    <a:cubicBezTo>
                      <a:pt x="12750" y="4473"/>
                      <a:pt x="14353" y="7369"/>
                      <a:pt x="14353" y="10942"/>
                    </a:cubicBezTo>
                    <a:cubicBezTo>
                      <a:pt x="14353" y="14514"/>
                      <a:pt x="12750" y="17410"/>
                      <a:pt x="10772" y="17410"/>
                    </a:cubicBezTo>
                    <a:close/>
                    <a:moveTo>
                      <a:pt x="10772" y="1741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0" name="Freeform: Shape 20"/>
              <p:cNvSpPr/>
              <p:nvPr/>
            </p:nvSpPr>
            <p:spPr bwMode="auto">
              <a:xfrm>
                <a:off x="5142780" y="3092611"/>
                <a:ext cx="110046" cy="108601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cxnSp>
            <p:nvCxnSpPr>
              <p:cNvPr id="37" name="Straight Connector 55"/>
              <p:cNvCxnSpPr/>
              <p:nvPr/>
            </p:nvCxnSpPr>
            <p:spPr>
              <a:xfrm>
                <a:off x="5192175" y="4304470"/>
                <a:ext cx="0" cy="511478"/>
              </a:xfrm>
              <a:prstGeom prst="line">
                <a:avLst/>
              </a:prstGeom>
              <a:ln w="12700" cmpd="sng">
                <a:solidFill>
                  <a:srgbClr val="8C5568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63"/>
              <p:cNvGrpSpPr/>
              <p:nvPr/>
            </p:nvGrpSpPr>
            <p:grpSpPr>
              <a:xfrm>
                <a:off x="4361938" y="5093918"/>
                <a:ext cx="1660475" cy="747352"/>
                <a:chOff x="5391685" y="5488955"/>
                <a:chExt cx="1549107" cy="781914"/>
              </a:xfrm>
            </p:grpSpPr>
            <p:sp>
              <p:nvSpPr>
                <p:cNvPr id="49" name="Rectangle 64"/>
                <p:cNvSpPr/>
                <p:nvPr/>
              </p:nvSpPr>
              <p:spPr>
                <a:xfrm>
                  <a:off x="5391685" y="5488955"/>
                  <a:ext cx="1549107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50" name="Rectangle 65"/>
                <p:cNvSpPr/>
                <p:nvPr/>
              </p:nvSpPr>
              <p:spPr>
                <a:xfrm>
                  <a:off x="5391685" y="5735177"/>
                  <a:ext cx="1549107" cy="535692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57" name="千图PPT彼岸天：ID 8661124库_组合 56"/>
            <p:cNvGrpSpPr/>
            <p:nvPr>
              <p:custDataLst>
                <p:tags r:id="rId4"/>
              </p:custDataLst>
            </p:nvPr>
          </p:nvGrpSpPr>
          <p:grpSpPr>
            <a:xfrm>
              <a:off x="9239" y="2641"/>
              <a:ext cx="4138" cy="6558"/>
              <a:chOff x="5866692" y="1677002"/>
              <a:chExt cx="2627469" cy="4164268"/>
            </a:xfrm>
          </p:grpSpPr>
          <p:sp>
            <p:nvSpPr>
              <p:cNvPr id="7" name="Oval 16"/>
              <p:cNvSpPr>
                <a:spLocks noChangeAspect="1"/>
              </p:cNvSpPr>
              <p:nvPr/>
            </p:nvSpPr>
            <p:spPr>
              <a:xfrm>
                <a:off x="5866692" y="1677002"/>
                <a:ext cx="2627469" cy="2627467"/>
              </a:xfrm>
              <a:prstGeom prst="ellipse">
                <a:avLst/>
              </a:prstGeom>
              <a:solidFill>
                <a:schemeClr val="accent4"/>
              </a:solidFill>
              <a:ln w="762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30" name="Freeform: Shape 42"/>
              <p:cNvSpPr/>
              <p:nvPr/>
            </p:nvSpPr>
            <p:spPr bwMode="auto">
              <a:xfrm>
                <a:off x="6756622" y="2566604"/>
                <a:ext cx="847608" cy="5926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600" h="21600">
                    <a:moveTo>
                      <a:pt x="19021" y="9698"/>
                    </a:moveTo>
                    <a:cubicBezTo>
                      <a:pt x="19028" y="9567"/>
                      <a:pt x="19034" y="9431"/>
                      <a:pt x="19034" y="9289"/>
                    </a:cubicBezTo>
                    <a:cubicBezTo>
                      <a:pt x="19034" y="4159"/>
                      <a:pt x="16131" y="2"/>
                      <a:pt x="12549" y="0"/>
                    </a:cubicBezTo>
                    <a:cubicBezTo>
                      <a:pt x="10029" y="2"/>
                      <a:pt x="7851" y="2063"/>
                      <a:pt x="6777" y="5069"/>
                    </a:cubicBezTo>
                    <a:cubicBezTo>
                      <a:pt x="6284" y="4584"/>
                      <a:pt x="5687" y="4297"/>
                      <a:pt x="5045" y="4297"/>
                    </a:cubicBezTo>
                    <a:cubicBezTo>
                      <a:pt x="3348" y="4298"/>
                      <a:pt x="1973" y="6266"/>
                      <a:pt x="1973" y="8697"/>
                    </a:cubicBezTo>
                    <a:cubicBezTo>
                      <a:pt x="1973" y="9094"/>
                      <a:pt x="2010" y="9480"/>
                      <a:pt x="2079" y="9848"/>
                    </a:cubicBezTo>
                    <a:cubicBezTo>
                      <a:pt x="832" y="10972"/>
                      <a:pt x="0" y="12958"/>
                      <a:pt x="0" y="15226"/>
                    </a:cubicBezTo>
                    <a:cubicBezTo>
                      <a:pt x="0" y="18429"/>
                      <a:pt x="1655" y="21073"/>
                      <a:pt x="3806" y="21515"/>
                    </a:cubicBezTo>
                    <a:lnTo>
                      <a:pt x="5117" y="19776"/>
                    </a:lnTo>
                    <a:lnTo>
                      <a:pt x="5350" y="19466"/>
                    </a:lnTo>
                    <a:lnTo>
                      <a:pt x="4459" y="19466"/>
                    </a:lnTo>
                    <a:lnTo>
                      <a:pt x="4425" y="19466"/>
                    </a:lnTo>
                    <a:lnTo>
                      <a:pt x="4395" y="19466"/>
                    </a:lnTo>
                    <a:lnTo>
                      <a:pt x="4395" y="19462"/>
                    </a:lnTo>
                    <a:cubicBezTo>
                      <a:pt x="2788" y="19428"/>
                      <a:pt x="1479" y="17523"/>
                      <a:pt x="1480" y="15226"/>
                    </a:cubicBezTo>
                    <a:cubicBezTo>
                      <a:pt x="1480" y="13717"/>
                      <a:pt x="2021" y="12360"/>
                      <a:pt x="2934" y="11582"/>
                    </a:cubicBezTo>
                    <a:lnTo>
                      <a:pt x="3838" y="10813"/>
                    </a:lnTo>
                    <a:lnTo>
                      <a:pt x="3524" y="9375"/>
                    </a:lnTo>
                    <a:cubicBezTo>
                      <a:pt x="3476" y="9158"/>
                      <a:pt x="3453" y="8928"/>
                      <a:pt x="3453" y="8696"/>
                    </a:cubicBezTo>
                    <a:cubicBezTo>
                      <a:pt x="3454" y="7439"/>
                      <a:pt x="4167" y="6418"/>
                      <a:pt x="5045" y="6416"/>
                    </a:cubicBezTo>
                    <a:cubicBezTo>
                      <a:pt x="5399" y="6416"/>
                      <a:pt x="5733" y="6579"/>
                      <a:pt x="6016" y="6895"/>
                    </a:cubicBezTo>
                    <a:lnTo>
                      <a:pt x="7322" y="8345"/>
                    </a:lnTo>
                    <a:lnTo>
                      <a:pt x="8034" y="6209"/>
                    </a:lnTo>
                    <a:cubicBezTo>
                      <a:pt x="8862" y="3726"/>
                      <a:pt x="10635" y="2118"/>
                      <a:pt x="12549" y="2119"/>
                    </a:cubicBezTo>
                    <a:cubicBezTo>
                      <a:pt x="15309" y="2127"/>
                      <a:pt x="17550" y="5335"/>
                      <a:pt x="17555" y="9288"/>
                    </a:cubicBezTo>
                    <a:cubicBezTo>
                      <a:pt x="17555" y="9373"/>
                      <a:pt x="17550" y="9463"/>
                      <a:pt x="17546" y="9561"/>
                    </a:cubicBezTo>
                    <a:lnTo>
                      <a:pt x="17539" y="9720"/>
                    </a:lnTo>
                    <a:lnTo>
                      <a:pt x="17482" y="11071"/>
                    </a:lnTo>
                    <a:lnTo>
                      <a:pt x="18356" y="11592"/>
                    </a:lnTo>
                    <a:cubicBezTo>
                      <a:pt x="19428" y="12232"/>
                      <a:pt x="20120" y="13716"/>
                      <a:pt x="20121" y="15381"/>
                    </a:cubicBezTo>
                    <a:cubicBezTo>
                      <a:pt x="20118" y="17640"/>
                      <a:pt x="18835" y="19478"/>
                      <a:pt x="17257" y="19482"/>
                    </a:cubicBezTo>
                    <a:cubicBezTo>
                      <a:pt x="17241" y="19482"/>
                      <a:pt x="17219" y="19479"/>
                      <a:pt x="17190" y="19475"/>
                    </a:cubicBezTo>
                    <a:lnTo>
                      <a:pt x="17098" y="19467"/>
                    </a:lnTo>
                    <a:lnTo>
                      <a:pt x="17067" y="19465"/>
                    </a:lnTo>
                    <a:lnTo>
                      <a:pt x="17028" y="19465"/>
                    </a:lnTo>
                    <a:lnTo>
                      <a:pt x="16728" y="19465"/>
                    </a:lnTo>
                    <a:lnTo>
                      <a:pt x="15455" y="21165"/>
                    </a:lnTo>
                    <a:lnTo>
                      <a:pt x="15143" y="21583"/>
                    </a:lnTo>
                    <a:lnTo>
                      <a:pt x="17028" y="21583"/>
                    </a:lnTo>
                    <a:cubicBezTo>
                      <a:pt x="17091" y="21589"/>
                      <a:pt x="17169" y="21600"/>
                      <a:pt x="17256" y="21600"/>
                    </a:cubicBezTo>
                    <a:cubicBezTo>
                      <a:pt x="19654" y="21600"/>
                      <a:pt x="21599" y="18815"/>
                      <a:pt x="21600" y="15380"/>
                    </a:cubicBezTo>
                    <a:cubicBezTo>
                      <a:pt x="21600" y="12847"/>
                      <a:pt x="20541" y="10667"/>
                      <a:pt x="19021" y="9698"/>
                    </a:cubicBezTo>
                    <a:close/>
                    <a:moveTo>
                      <a:pt x="19021" y="969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31" name="Freeform: Shape 43"/>
              <p:cNvSpPr/>
              <p:nvPr/>
            </p:nvSpPr>
            <p:spPr bwMode="auto">
              <a:xfrm>
                <a:off x="6950361" y="2843990"/>
                <a:ext cx="392018" cy="589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0230" y="9012"/>
                    </a:moveTo>
                    <a:lnTo>
                      <a:pt x="13944" y="9016"/>
                    </a:lnTo>
                    <a:lnTo>
                      <a:pt x="21600" y="0"/>
                    </a:lnTo>
                    <a:lnTo>
                      <a:pt x="3141" y="11408"/>
                    </a:lnTo>
                    <a:lnTo>
                      <a:pt x="9465" y="11403"/>
                    </a:lnTo>
                    <a:lnTo>
                      <a:pt x="0" y="21600"/>
                    </a:lnTo>
                    <a:lnTo>
                      <a:pt x="20230" y="9012"/>
                    </a:lnTo>
                    <a:close/>
                    <a:moveTo>
                      <a:pt x="20230" y="901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cxnSp>
            <p:nvCxnSpPr>
              <p:cNvPr id="38" name="Straight Connector 59"/>
              <p:cNvCxnSpPr/>
              <p:nvPr/>
            </p:nvCxnSpPr>
            <p:spPr>
              <a:xfrm>
                <a:off x="7180423" y="4304470"/>
                <a:ext cx="0" cy="511478"/>
              </a:xfrm>
              <a:prstGeom prst="line">
                <a:avLst/>
              </a:prstGeom>
              <a:ln w="12700" cmpd="sng">
                <a:solidFill>
                  <a:schemeClr val="accent4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66"/>
              <p:cNvGrpSpPr/>
              <p:nvPr/>
            </p:nvGrpSpPr>
            <p:grpSpPr>
              <a:xfrm>
                <a:off x="6316133" y="5093918"/>
                <a:ext cx="1660475" cy="747352"/>
                <a:chOff x="5391685" y="5488955"/>
                <a:chExt cx="1549107" cy="781914"/>
              </a:xfrm>
            </p:grpSpPr>
            <p:sp>
              <p:nvSpPr>
                <p:cNvPr id="47" name="Rectangle 67"/>
                <p:cNvSpPr/>
                <p:nvPr/>
              </p:nvSpPr>
              <p:spPr>
                <a:xfrm>
                  <a:off x="5391685" y="5488955"/>
                  <a:ext cx="1549107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48" name="Rectangle 68"/>
                <p:cNvSpPr/>
                <p:nvPr/>
              </p:nvSpPr>
              <p:spPr>
                <a:xfrm>
                  <a:off x="5391685" y="5735177"/>
                  <a:ext cx="1549107" cy="535692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58" name="千图PPT彼岸天：ID 8661124库_组合 57"/>
            <p:cNvGrpSpPr/>
            <p:nvPr>
              <p:custDataLst>
                <p:tags r:id="rId5"/>
              </p:custDataLst>
            </p:nvPr>
          </p:nvGrpSpPr>
          <p:grpSpPr>
            <a:xfrm>
              <a:off x="12631" y="2101"/>
              <a:ext cx="4677" cy="7098"/>
              <a:chOff x="8020373" y="1334288"/>
              <a:chExt cx="2970182" cy="4506982"/>
            </a:xfrm>
          </p:grpSpPr>
          <p:sp>
            <p:nvSpPr>
              <p:cNvPr id="8" name="Oval 17"/>
              <p:cNvSpPr>
                <a:spLocks noChangeAspect="1"/>
              </p:cNvSpPr>
              <p:nvPr/>
            </p:nvSpPr>
            <p:spPr>
              <a:xfrm>
                <a:off x="8020373" y="1334288"/>
                <a:ext cx="2970182" cy="2970182"/>
              </a:xfrm>
              <a:prstGeom prst="ellipse">
                <a:avLst/>
              </a:prstGeom>
              <a:solidFill>
                <a:srgbClr val="8C5568"/>
              </a:solidFill>
              <a:ln w="762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32" name="Freeform: Shape 44"/>
              <p:cNvSpPr/>
              <p:nvPr/>
            </p:nvSpPr>
            <p:spPr bwMode="auto">
              <a:xfrm>
                <a:off x="9055295" y="2290919"/>
                <a:ext cx="900337" cy="1056919"/>
              </a:xfrm>
              <a:custGeom>
                <a:avLst/>
                <a:gdLst>
                  <a:gd name="T0" fmla="*/ 110186397 w 21600"/>
                  <a:gd name="T1" fmla="*/ 9743 h 21600"/>
                  <a:gd name="T2" fmla="*/ 97377896 w 21600"/>
                  <a:gd name="T3" fmla="*/ 5000954 h 21600"/>
                  <a:gd name="T4" fmla="*/ 33405183 w 21600"/>
                  <a:gd name="T5" fmla="*/ 29946194 h 21600"/>
                  <a:gd name="T6" fmla="*/ 33155233 w 21600"/>
                  <a:gd name="T7" fmla="*/ 29946194 h 21600"/>
                  <a:gd name="T8" fmla="*/ 33155233 w 21600"/>
                  <a:gd name="T9" fmla="*/ 152316694 h 21600"/>
                  <a:gd name="T10" fmla="*/ 22994866 w 21600"/>
                  <a:gd name="T11" fmla="*/ 149206645 h 21600"/>
                  <a:gd name="T12" fmla="*/ 0 w 21600"/>
                  <a:gd name="T13" fmla="*/ 179268211 h 21600"/>
                  <a:gd name="T14" fmla="*/ 22994866 w 21600"/>
                  <a:gd name="T15" fmla="*/ 209330669 h 21600"/>
                  <a:gd name="T16" fmla="*/ 45974020 w 21600"/>
                  <a:gd name="T17" fmla="*/ 179752657 h 21600"/>
                  <a:gd name="T18" fmla="*/ 45999376 w 21600"/>
                  <a:gd name="T19" fmla="*/ 179752657 h 21600"/>
                  <a:gd name="T20" fmla="*/ 45999376 w 21600"/>
                  <a:gd name="T21" fmla="*/ 61665262 h 21600"/>
                  <a:gd name="T22" fmla="*/ 97377896 w 21600"/>
                  <a:gd name="T23" fmla="*/ 41662417 h 21600"/>
                  <a:gd name="T24" fmla="*/ 97377896 w 21600"/>
                  <a:gd name="T25" fmla="*/ 115064273 h 21600"/>
                  <a:gd name="T26" fmla="*/ 87222322 w 21600"/>
                  <a:gd name="T27" fmla="*/ 111943598 h 21600"/>
                  <a:gd name="T28" fmla="*/ 64222595 w 21600"/>
                  <a:gd name="T29" fmla="*/ 142014817 h 21600"/>
                  <a:gd name="T30" fmla="*/ 87222322 w 21600"/>
                  <a:gd name="T31" fmla="*/ 172077365 h 21600"/>
                  <a:gd name="T32" fmla="*/ 110202118 w 21600"/>
                  <a:gd name="T33" fmla="*/ 142500345 h 21600"/>
                  <a:gd name="T34" fmla="*/ 110222614 w 21600"/>
                  <a:gd name="T35" fmla="*/ 142500345 h 21600"/>
                  <a:gd name="T36" fmla="*/ 110222614 w 21600"/>
                  <a:gd name="T37" fmla="*/ 20012697 h 21600"/>
                  <a:gd name="T38" fmla="*/ 110227474 w 21600"/>
                  <a:gd name="T39" fmla="*/ 20012697 h 21600"/>
                  <a:gd name="T40" fmla="*/ 110227474 w 21600"/>
                  <a:gd name="T41" fmla="*/ 0 h 21600"/>
                  <a:gd name="T42" fmla="*/ 110186397 w 21600"/>
                  <a:gd name="T43" fmla="*/ 9743 h 21600"/>
                  <a:gd name="T44" fmla="*/ 110186397 w 21600"/>
                  <a:gd name="T45" fmla="*/ 9743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21592" y="1"/>
                    </a:moveTo>
                    <a:lnTo>
                      <a:pt x="19082" y="516"/>
                    </a:lnTo>
                    <a:lnTo>
                      <a:pt x="6546" y="3090"/>
                    </a:lnTo>
                    <a:lnTo>
                      <a:pt x="6497" y="3090"/>
                    </a:lnTo>
                    <a:lnTo>
                      <a:pt x="6497" y="15717"/>
                    </a:lnTo>
                    <a:cubicBezTo>
                      <a:pt x="5896" y="15513"/>
                      <a:pt x="5222" y="15396"/>
                      <a:pt x="4506" y="15396"/>
                    </a:cubicBezTo>
                    <a:cubicBezTo>
                      <a:pt x="2018" y="15396"/>
                      <a:pt x="0" y="16784"/>
                      <a:pt x="0" y="18498"/>
                    </a:cubicBezTo>
                    <a:cubicBezTo>
                      <a:pt x="0" y="20211"/>
                      <a:pt x="2018" y="21600"/>
                      <a:pt x="4506" y="21600"/>
                    </a:cubicBezTo>
                    <a:cubicBezTo>
                      <a:pt x="6970" y="21600"/>
                      <a:pt x="8969" y="20238"/>
                      <a:pt x="9009" y="18548"/>
                    </a:cubicBezTo>
                    <a:lnTo>
                      <a:pt x="9014" y="18548"/>
                    </a:lnTo>
                    <a:lnTo>
                      <a:pt x="9014" y="6363"/>
                    </a:lnTo>
                    <a:lnTo>
                      <a:pt x="19082" y="4299"/>
                    </a:lnTo>
                    <a:lnTo>
                      <a:pt x="19082" y="11873"/>
                    </a:lnTo>
                    <a:cubicBezTo>
                      <a:pt x="18481" y="11669"/>
                      <a:pt x="17807" y="11551"/>
                      <a:pt x="17092" y="11551"/>
                    </a:cubicBezTo>
                    <a:cubicBezTo>
                      <a:pt x="14603" y="11551"/>
                      <a:pt x="12585" y="12940"/>
                      <a:pt x="12585" y="14654"/>
                    </a:cubicBezTo>
                    <a:cubicBezTo>
                      <a:pt x="12585" y="16367"/>
                      <a:pt x="14603" y="17756"/>
                      <a:pt x="17092" y="17756"/>
                    </a:cubicBezTo>
                    <a:cubicBezTo>
                      <a:pt x="19556" y="17756"/>
                      <a:pt x="21555" y="16393"/>
                      <a:pt x="21595" y="14704"/>
                    </a:cubicBezTo>
                    <a:lnTo>
                      <a:pt x="21599" y="14704"/>
                    </a:lnTo>
                    <a:lnTo>
                      <a:pt x="21599" y="2065"/>
                    </a:lnTo>
                    <a:lnTo>
                      <a:pt x="21600" y="2065"/>
                    </a:lnTo>
                    <a:lnTo>
                      <a:pt x="21600" y="0"/>
                    </a:lnTo>
                    <a:lnTo>
                      <a:pt x="21592" y="1"/>
                    </a:lnTo>
                    <a:close/>
                    <a:moveTo>
                      <a:pt x="21592" y="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cxnSp>
            <p:nvCxnSpPr>
              <p:cNvPr id="39" name="Straight Connector 60"/>
              <p:cNvCxnSpPr/>
              <p:nvPr/>
            </p:nvCxnSpPr>
            <p:spPr>
              <a:xfrm>
                <a:off x="9505462" y="4304470"/>
                <a:ext cx="0" cy="511478"/>
              </a:xfrm>
              <a:prstGeom prst="line">
                <a:avLst/>
              </a:prstGeom>
              <a:ln w="12700" cmpd="sng">
                <a:solidFill>
                  <a:schemeClr val="accent5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69"/>
              <p:cNvGrpSpPr/>
              <p:nvPr/>
            </p:nvGrpSpPr>
            <p:grpSpPr>
              <a:xfrm>
                <a:off x="8675225" y="5093918"/>
                <a:ext cx="1660475" cy="747352"/>
                <a:chOff x="5391685" y="5488955"/>
                <a:chExt cx="1549107" cy="781914"/>
              </a:xfrm>
            </p:grpSpPr>
            <p:sp>
              <p:nvSpPr>
                <p:cNvPr id="45" name="Rectangle 70"/>
                <p:cNvSpPr/>
                <p:nvPr/>
              </p:nvSpPr>
              <p:spPr>
                <a:xfrm>
                  <a:off x="5391685" y="5488955"/>
                  <a:ext cx="1549107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46" name="Rectangle 71"/>
                <p:cNvSpPr/>
                <p:nvPr/>
              </p:nvSpPr>
              <p:spPr>
                <a:xfrm>
                  <a:off x="5391685" y="5735177"/>
                  <a:ext cx="1549107" cy="535692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9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  <p:pic>
        <p:nvPicPr>
          <p:cNvPr id="48" name="图片 47" descr="D:\图图图\c98bc2e0314dc2fbd79313cb96e7d9370d9cf4b55fdb5a-9EBLPt_fw658.jpgc98bc2e0314dc2fbd79313cb96e7d9370d9cf4b55fdb5a-9EBLPt_fw65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8240" y="1823085"/>
            <a:ext cx="2813685" cy="422148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653032" y="2288489"/>
            <a:ext cx="510540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此处添加详细文本描述，建议与标题相关并符合整体语言风格，语言描述尽量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此处添加详细文本描述，建议与标题相关并符合整体语言风格，语言描述尽量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979035" y="2482426"/>
            <a:ext cx="534092" cy="534092"/>
            <a:chOff x="1537855" y="1874731"/>
            <a:chExt cx="755072" cy="755072"/>
          </a:xfrm>
        </p:grpSpPr>
        <p:sp>
          <p:nvSpPr>
            <p:cNvPr id="51" name="椭圆 50"/>
            <p:cNvSpPr/>
            <p:nvPr/>
          </p:nvSpPr>
          <p:spPr>
            <a:xfrm>
              <a:off x="1537855" y="1874731"/>
              <a:ext cx="755072" cy="755072"/>
            </a:xfrm>
            <a:prstGeom prst="ellipse">
              <a:avLst/>
            </a:prstGeom>
            <a:solidFill>
              <a:srgbClr val="8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65563" y="1926020"/>
              <a:ext cx="646041" cy="58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5653032" y="3568649"/>
            <a:ext cx="510540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此处添加详细文本描述，建议与标题相关并符合整体语言风格，语言描述尽量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此处添加详细文本描述，建议与标题相关并符合整体语言风格，语言描述尽量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653032" y="4848809"/>
            <a:ext cx="510540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此处添加详细文本描述，建议与标题相关并符合整体语言风格，语言描述尽量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此处添加详细文本描述，建议与标题相关并符合整体语言风格，语言描述尽量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63449" y="3690194"/>
            <a:ext cx="534092" cy="534092"/>
            <a:chOff x="1537855" y="1874731"/>
            <a:chExt cx="755072" cy="755072"/>
          </a:xfrm>
        </p:grpSpPr>
        <p:sp>
          <p:nvSpPr>
            <p:cNvPr id="56" name="椭圆 55"/>
            <p:cNvSpPr/>
            <p:nvPr/>
          </p:nvSpPr>
          <p:spPr>
            <a:xfrm>
              <a:off x="1537855" y="1874731"/>
              <a:ext cx="755072" cy="755072"/>
            </a:xfrm>
            <a:prstGeom prst="ellipse">
              <a:avLst/>
            </a:prstGeom>
            <a:solidFill>
              <a:srgbClr val="114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65563" y="1926020"/>
              <a:ext cx="646041" cy="58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47863" y="4897962"/>
            <a:ext cx="534092" cy="534092"/>
            <a:chOff x="1537855" y="1874731"/>
            <a:chExt cx="755072" cy="755072"/>
          </a:xfrm>
        </p:grpSpPr>
        <p:sp>
          <p:nvSpPr>
            <p:cNvPr id="59" name="椭圆 58"/>
            <p:cNvSpPr/>
            <p:nvPr/>
          </p:nvSpPr>
          <p:spPr>
            <a:xfrm>
              <a:off x="1537855" y="1874731"/>
              <a:ext cx="755072" cy="755072"/>
            </a:xfrm>
            <a:prstGeom prst="ellipse">
              <a:avLst/>
            </a:prstGeom>
            <a:solidFill>
              <a:srgbClr val="8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65563" y="1926020"/>
              <a:ext cx="646041" cy="58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2090324" y="-1523439"/>
            <a:ext cx="8076129" cy="6793860"/>
            <a:chOff x="2090324" y="-1523439"/>
            <a:chExt cx="8076129" cy="6793860"/>
          </a:xfrm>
        </p:grpSpPr>
        <p:sp>
          <p:nvSpPr>
            <p:cNvPr id="4" name="Arc 54"/>
            <p:cNvSpPr/>
            <p:nvPr/>
          </p:nvSpPr>
          <p:spPr>
            <a:xfrm rot="10800000">
              <a:off x="2094679" y="-1523438"/>
              <a:ext cx="8063065" cy="6789506"/>
            </a:xfrm>
            <a:prstGeom prst="arc">
              <a:avLst>
                <a:gd name="adj1" fmla="val 19445014"/>
                <a:gd name="adj2" fmla="val 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Source Han Sans SC"/>
                <a:cs typeface="+mn-ea"/>
                <a:sym typeface="Source Han Sans SC"/>
              </a:endParaRPr>
            </a:p>
          </p:txBody>
        </p:sp>
        <p:sp>
          <p:nvSpPr>
            <p:cNvPr id="5" name="Arc 56"/>
            <p:cNvSpPr/>
            <p:nvPr/>
          </p:nvSpPr>
          <p:spPr>
            <a:xfrm rot="10800000">
              <a:off x="2094679" y="-1523439"/>
              <a:ext cx="8063065" cy="6789506"/>
            </a:xfrm>
            <a:prstGeom prst="arc">
              <a:avLst>
                <a:gd name="adj1" fmla="val 13108932"/>
                <a:gd name="adj2" fmla="val 16162792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Source Han Sans SC"/>
                <a:cs typeface="+mn-ea"/>
                <a:sym typeface="Source Han Sans SC"/>
              </a:endParaRPr>
            </a:p>
          </p:txBody>
        </p:sp>
        <p:sp>
          <p:nvSpPr>
            <p:cNvPr id="6" name="Arc 53"/>
            <p:cNvSpPr/>
            <p:nvPr/>
          </p:nvSpPr>
          <p:spPr>
            <a:xfrm rot="10800000">
              <a:off x="2090324" y="-1519085"/>
              <a:ext cx="8063065" cy="6789506"/>
            </a:xfrm>
            <a:prstGeom prst="arc">
              <a:avLst>
                <a:gd name="adj1" fmla="val 10784482"/>
                <a:gd name="adj2" fmla="val 13050527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Source Han Sans SC"/>
                <a:cs typeface="+mn-ea"/>
                <a:sym typeface="Source Han Sans SC"/>
              </a:endParaRPr>
            </a:p>
          </p:txBody>
        </p:sp>
        <p:sp>
          <p:nvSpPr>
            <p:cNvPr id="7" name="千图PPT彼岸天：ID 8661124库_弧形 55"/>
            <p:cNvSpPr/>
            <p:nvPr>
              <p:custDataLst>
                <p:tags r:id="rId7"/>
              </p:custDataLst>
            </p:nvPr>
          </p:nvSpPr>
          <p:spPr>
            <a:xfrm rot="10800000">
              <a:off x="2103388" y="-1523437"/>
              <a:ext cx="8063065" cy="6789506"/>
            </a:xfrm>
            <a:prstGeom prst="arc">
              <a:avLst>
                <a:gd name="adj1" fmla="val 16227456"/>
                <a:gd name="adj2" fmla="val 19322291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Source Han Sans SC"/>
                <a:cs typeface="+mn-ea"/>
                <a:sym typeface="Source Han Sans SC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1175" y="1474470"/>
            <a:ext cx="11269980" cy="4187190"/>
            <a:chOff x="805" y="2322"/>
            <a:chExt cx="17748" cy="6594"/>
          </a:xfrm>
        </p:grpSpPr>
        <p:grpSp>
          <p:nvGrpSpPr>
            <p:cNvPr id="29" name="千图PPT彼岸天：ID 8661124库_组合 28"/>
            <p:cNvGrpSpPr/>
            <p:nvPr>
              <p:custDataLst>
                <p:tags r:id="rId2"/>
              </p:custDataLst>
            </p:nvPr>
          </p:nvGrpSpPr>
          <p:grpSpPr>
            <a:xfrm>
              <a:off x="7691" y="5980"/>
              <a:ext cx="4014" cy="2936"/>
              <a:chOff x="4883475" y="3797077"/>
              <a:chExt cx="2549181" cy="1864172"/>
            </a:xfrm>
          </p:grpSpPr>
          <p:sp>
            <p:nvSpPr>
              <p:cNvPr id="9" name="Oval 63"/>
              <p:cNvSpPr/>
              <p:nvPr/>
            </p:nvSpPr>
            <p:spPr>
              <a:xfrm>
                <a:off x="5707759" y="4879595"/>
                <a:ext cx="781654" cy="781654"/>
              </a:xfrm>
              <a:prstGeom prst="ellipse">
                <a:avLst/>
              </a:prstGeom>
              <a:solidFill>
                <a:srgbClr val="8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13" name="Group 22"/>
              <p:cNvGrpSpPr/>
              <p:nvPr/>
            </p:nvGrpSpPr>
            <p:grpSpPr>
              <a:xfrm>
                <a:off x="4883475" y="3797077"/>
                <a:ext cx="2549181" cy="1082518"/>
                <a:chOff x="1762632" y="1197195"/>
                <a:chExt cx="2549181" cy="1082518"/>
              </a:xfrm>
            </p:grpSpPr>
            <p:sp>
              <p:nvSpPr>
                <p:cNvPr id="26" name="TextBox 23"/>
                <p:cNvSpPr txBox="1"/>
                <p:nvPr/>
              </p:nvSpPr>
              <p:spPr>
                <a:xfrm>
                  <a:off x="1762632" y="1197195"/>
                  <a:ext cx="2549181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1">
                  <a:norm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27" name="TextBox 24"/>
                <p:cNvSpPr txBox="1"/>
                <p:nvPr/>
              </p:nvSpPr>
              <p:spPr>
                <a:xfrm>
                  <a:off x="1762632" y="1585420"/>
                  <a:ext cx="2549181" cy="694293"/>
                </a:xfrm>
                <a:prstGeom prst="rect">
                  <a:avLst/>
                </a:prstGeom>
              </p:spPr>
              <p:txBody>
                <a:bodyPr vert="horz" wrap="square" lIns="0" tIns="72000" rIns="0" bIns="0" anchor="t" anchorCtr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30" name="千图PPT彼岸天：ID 8661124库_组合 29"/>
            <p:cNvGrpSpPr/>
            <p:nvPr>
              <p:custDataLst>
                <p:tags r:id="rId3"/>
              </p:custDataLst>
            </p:nvPr>
          </p:nvGrpSpPr>
          <p:grpSpPr>
            <a:xfrm>
              <a:off x="13759" y="5922"/>
              <a:ext cx="4795" cy="1361"/>
              <a:chOff x="8736748" y="3760499"/>
              <a:chExt cx="3044609" cy="864470"/>
            </a:xfrm>
          </p:grpSpPr>
          <p:sp>
            <p:nvSpPr>
              <p:cNvPr id="11" name="Oval 73"/>
              <p:cNvSpPr/>
              <p:nvPr/>
            </p:nvSpPr>
            <p:spPr>
              <a:xfrm>
                <a:off x="8736748" y="3760499"/>
                <a:ext cx="781654" cy="781654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14" name="Group 25"/>
              <p:cNvGrpSpPr/>
              <p:nvPr/>
            </p:nvGrpSpPr>
            <p:grpSpPr>
              <a:xfrm>
                <a:off x="9518402" y="3777267"/>
                <a:ext cx="2262955" cy="847702"/>
                <a:chOff x="9305653" y="3302983"/>
                <a:chExt cx="2262955" cy="847702"/>
              </a:xfrm>
            </p:grpSpPr>
            <p:sp>
              <p:nvSpPr>
                <p:cNvPr id="24" name="TextBox 26"/>
                <p:cNvSpPr txBox="1"/>
                <p:nvPr/>
              </p:nvSpPr>
              <p:spPr>
                <a:xfrm>
                  <a:off x="9305653" y="3302983"/>
                  <a:ext cx="2262955" cy="291403"/>
                </a:xfrm>
                <a:prstGeom prst="rect">
                  <a:avLst/>
                </a:prstGeom>
                <a:noFill/>
              </p:spPr>
              <p:txBody>
                <a:bodyPr wrap="none" lIns="288000" tIns="0" rIns="0" bIns="0" anchor="b" anchorCtr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25" name="TextBox 27"/>
                <p:cNvSpPr txBox="1"/>
                <p:nvPr/>
              </p:nvSpPr>
              <p:spPr>
                <a:xfrm>
                  <a:off x="9305653" y="3594387"/>
                  <a:ext cx="2262955" cy="556298"/>
                </a:xfrm>
                <a:prstGeom prst="rect">
                  <a:avLst/>
                </a:prstGeom>
              </p:spPr>
              <p:txBody>
                <a:bodyPr vert="horz" wrap="square" lIns="288000" tIns="72000" rIns="0" bIns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45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45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28" name="千图PPT彼岸天：ID 8661124库_组合 27"/>
            <p:cNvGrpSpPr/>
            <p:nvPr>
              <p:custDataLst>
                <p:tags r:id="rId4"/>
              </p:custDataLst>
            </p:nvPr>
          </p:nvGrpSpPr>
          <p:grpSpPr>
            <a:xfrm>
              <a:off x="805" y="5938"/>
              <a:ext cx="4795" cy="1345"/>
              <a:chOff x="510976" y="3770871"/>
              <a:chExt cx="3044609" cy="854098"/>
            </a:xfrm>
          </p:grpSpPr>
          <p:sp>
            <p:nvSpPr>
              <p:cNvPr id="12" name="Oval 78"/>
              <p:cNvSpPr/>
              <p:nvPr/>
            </p:nvSpPr>
            <p:spPr>
              <a:xfrm>
                <a:off x="2773931" y="3770871"/>
                <a:ext cx="781654" cy="781654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15" name="Group 28"/>
              <p:cNvGrpSpPr/>
              <p:nvPr/>
            </p:nvGrpSpPr>
            <p:grpSpPr>
              <a:xfrm>
                <a:off x="510976" y="3777267"/>
                <a:ext cx="2262955" cy="847702"/>
                <a:chOff x="9305653" y="3302983"/>
                <a:chExt cx="2262955" cy="847702"/>
              </a:xfrm>
            </p:grpSpPr>
            <p:sp>
              <p:nvSpPr>
                <p:cNvPr id="22" name="TextBox 29"/>
                <p:cNvSpPr txBox="1"/>
                <p:nvPr/>
              </p:nvSpPr>
              <p:spPr>
                <a:xfrm>
                  <a:off x="9305653" y="3302983"/>
                  <a:ext cx="2262955" cy="291403"/>
                </a:xfrm>
                <a:prstGeom prst="rect">
                  <a:avLst/>
                </a:prstGeom>
                <a:noFill/>
              </p:spPr>
              <p:txBody>
                <a:bodyPr wrap="none" lIns="0" tIns="0" rIns="288000" bIns="0" anchor="ctr" anchorCtr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23" name="TextBox 30"/>
                <p:cNvSpPr txBox="1"/>
                <p:nvPr/>
              </p:nvSpPr>
              <p:spPr>
                <a:xfrm>
                  <a:off x="9305653" y="3594387"/>
                  <a:ext cx="2262955" cy="556298"/>
                </a:xfrm>
                <a:prstGeom prst="rect">
                  <a:avLst/>
                </a:prstGeom>
              </p:spPr>
              <p:txBody>
                <a:bodyPr vert="horz" wrap="square" lIns="0" tIns="0" rIns="288000" bIns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2" name="千图PPT彼岸天：ID 8661124库_组合 1"/>
            <p:cNvGrpSpPr/>
            <p:nvPr>
              <p:custDataLst>
                <p:tags r:id="rId5"/>
              </p:custDataLst>
            </p:nvPr>
          </p:nvGrpSpPr>
          <p:grpSpPr>
            <a:xfrm>
              <a:off x="2676" y="2338"/>
              <a:ext cx="4795" cy="1335"/>
              <a:chOff x="1699496" y="1484841"/>
              <a:chExt cx="3044609" cy="847702"/>
            </a:xfrm>
          </p:grpSpPr>
          <p:sp>
            <p:nvSpPr>
              <p:cNvPr id="8" name="Oval 58"/>
              <p:cNvSpPr/>
              <p:nvPr/>
            </p:nvSpPr>
            <p:spPr>
              <a:xfrm>
                <a:off x="1699496" y="1484841"/>
                <a:ext cx="781654" cy="78165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16" name="Group 35"/>
              <p:cNvGrpSpPr/>
              <p:nvPr/>
            </p:nvGrpSpPr>
            <p:grpSpPr>
              <a:xfrm>
                <a:off x="2481150" y="1484841"/>
                <a:ext cx="2262955" cy="847702"/>
                <a:chOff x="9305653" y="3302983"/>
                <a:chExt cx="2262955" cy="847702"/>
              </a:xfrm>
            </p:grpSpPr>
            <p:sp>
              <p:nvSpPr>
                <p:cNvPr id="20" name="TextBox 36"/>
                <p:cNvSpPr txBox="1"/>
                <p:nvPr/>
              </p:nvSpPr>
              <p:spPr>
                <a:xfrm>
                  <a:off x="9305653" y="3302983"/>
                  <a:ext cx="2262955" cy="291403"/>
                </a:xfrm>
                <a:prstGeom prst="rect">
                  <a:avLst/>
                </a:prstGeom>
                <a:noFill/>
              </p:spPr>
              <p:txBody>
                <a:bodyPr wrap="none" lIns="288000" tIns="0" rIns="0" bIns="0" anchor="b" anchorCtr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21" name="TextBox 37"/>
                <p:cNvSpPr txBox="1"/>
                <p:nvPr/>
              </p:nvSpPr>
              <p:spPr>
                <a:xfrm>
                  <a:off x="9305653" y="3594387"/>
                  <a:ext cx="2262955" cy="556298"/>
                </a:xfrm>
                <a:prstGeom prst="rect">
                  <a:avLst/>
                </a:prstGeom>
              </p:spPr>
              <p:txBody>
                <a:bodyPr vert="horz" wrap="square" lIns="288000" tIns="72000" rIns="0" bIns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045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045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  <p:grpSp>
          <p:nvGrpSpPr>
            <p:cNvPr id="31" name="千图PPT彼岸天：ID 8661124库_组合 30"/>
            <p:cNvGrpSpPr/>
            <p:nvPr>
              <p:custDataLst>
                <p:tags r:id="rId6"/>
              </p:custDataLst>
            </p:nvPr>
          </p:nvGrpSpPr>
          <p:grpSpPr>
            <a:xfrm>
              <a:off x="11810" y="2322"/>
              <a:ext cx="4795" cy="1351"/>
              <a:chOff x="7499607" y="1474471"/>
              <a:chExt cx="3044609" cy="858072"/>
            </a:xfrm>
          </p:grpSpPr>
          <p:sp>
            <p:nvSpPr>
              <p:cNvPr id="10" name="Oval 68"/>
              <p:cNvSpPr/>
              <p:nvPr/>
            </p:nvSpPr>
            <p:spPr>
              <a:xfrm>
                <a:off x="9762562" y="1474471"/>
                <a:ext cx="781654" cy="781654"/>
              </a:xfrm>
              <a:prstGeom prst="ellipse">
                <a:avLst/>
              </a:prstGeom>
              <a:solidFill>
                <a:srgbClr val="8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grpSp>
            <p:nvGrpSpPr>
              <p:cNvPr id="17" name="Group 38"/>
              <p:cNvGrpSpPr/>
              <p:nvPr/>
            </p:nvGrpSpPr>
            <p:grpSpPr>
              <a:xfrm>
                <a:off x="7499607" y="1484841"/>
                <a:ext cx="2262955" cy="847702"/>
                <a:chOff x="9305653" y="3302983"/>
                <a:chExt cx="2262955" cy="847702"/>
              </a:xfrm>
            </p:grpSpPr>
            <p:sp>
              <p:nvSpPr>
                <p:cNvPr id="18" name="TextBox 39"/>
                <p:cNvSpPr txBox="1"/>
                <p:nvPr/>
              </p:nvSpPr>
              <p:spPr>
                <a:xfrm>
                  <a:off x="9305653" y="3302983"/>
                  <a:ext cx="2262955" cy="291403"/>
                </a:xfrm>
                <a:prstGeom prst="rect">
                  <a:avLst/>
                </a:prstGeom>
                <a:noFill/>
              </p:spPr>
              <p:txBody>
                <a:bodyPr wrap="none" lIns="0" tIns="0" rIns="288000" bIns="0" anchor="ctr" anchorCtr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19" name="TextBox 40"/>
                <p:cNvSpPr txBox="1"/>
                <p:nvPr/>
              </p:nvSpPr>
              <p:spPr>
                <a:xfrm>
                  <a:off x="9305653" y="3594387"/>
                  <a:ext cx="2262955" cy="556298"/>
                </a:xfrm>
                <a:prstGeom prst="rect">
                  <a:avLst/>
                </a:prstGeom>
              </p:spPr>
              <p:txBody>
                <a:bodyPr vert="horz" wrap="square" lIns="0" tIns="0" rIns="288000" bIns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此处添加详细文本描述，建议与标题相关并符合整体语言风格，语言描述尽量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</a:p>
              </p:txBody>
            </p:sp>
          </p:grp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预览图_千图网_编号322119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" y="0"/>
            <a:ext cx="12193905" cy="6857365"/>
          </a:xfrm>
          <a:prstGeom prst="rect">
            <a:avLst/>
          </a:prstGeom>
        </p:spPr>
      </p:pic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3678555" y="3358605"/>
            <a:ext cx="4833620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Source Han Sans SC"/>
                <a:cs typeface="+mn-ea"/>
                <a:sym typeface="Source Han Sans SC"/>
              </a:rPr>
              <a:t>感谢您的聆听</a:t>
            </a: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1290955" y="2594610"/>
            <a:ext cx="960945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2800" dirty="0">
                <a:solidFill>
                  <a:schemeClr val="bg1"/>
                </a:solidFill>
                <a:latin typeface="Source Han Sans SC"/>
                <a:cs typeface="+mn-ea"/>
                <a:sym typeface="Source Han Sans SC"/>
              </a:rPr>
              <a:t>EDUCATION TRAINING OPEN COURSEWARE PPT</a:t>
            </a:r>
          </a:p>
        </p:txBody>
      </p:sp>
      <p:sp>
        <p:nvSpPr>
          <p:cNvPr id="16" name="圆角矩形 331"/>
          <p:cNvSpPr/>
          <p:nvPr/>
        </p:nvSpPr>
        <p:spPr>
          <a:xfrm>
            <a:off x="8816304" y="6121255"/>
            <a:ext cx="2332364" cy="4800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651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3200">
              <a:latin typeface="Source Han Sans SC"/>
              <a:cs typeface="+mn-ea"/>
              <a:sym typeface="Source Han Sans SC"/>
            </a:endParaRPr>
          </a:p>
        </p:txBody>
      </p:sp>
      <p:sp>
        <p:nvSpPr>
          <p:cNvPr id="17" name="TextBox 332"/>
          <p:cNvSpPr txBox="1"/>
          <p:nvPr/>
        </p:nvSpPr>
        <p:spPr>
          <a:xfrm>
            <a:off x="9451224" y="6178302"/>
            <a:ext cx="1357029" cy="410074"/>
          </a:xfrm>
          <a:prstGeom prst="rect">
            <a:avLst/>
          </a:prstGeom>
          <a:noFill/>
        </p:spPr>
        <p:txBody>
          <a:bodyPr wrap="none" lIns="121884" tIns="60941" rIns="121884" bIns="60941" rtlCol="0">
            <a:spAutoFit/>
          </a:bodyPr>
          <a:lstStyle/>
          <a:p>
            <a:pPr lvl="0" algn="r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  <a:cs typeface="+mn-ea"/>
                <a:sym typeface="Source Han Sans SC"/>
              </a:rPr>
              <a:t>姓名：</a:t>
            </a:r>
            <a:r>
              <a: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/>
                <a:cs typeface="+mn-ea"/>
                <a:sym typeface="Source Han Sans SC"/>
              </a:rPr>
              <a:t>XXX</a:t>
            </a:r>
            <a:endParaRPr lang="zh-CN" altLang="en-US" sz="1865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/>
              <a:cs typeface="+mn-ea"/>
              <a:sym typeface="Source Han Sans SC"/>
            </a:endParaRPr>
          </a:p>
        </p:txBody>
      </p:sp>
      <p:grpSp>
        <p:nvGrpSpPr>
          <p:cNvPr id="18" name="Group 91"/>
          <p:cNvGrpSpPr/>
          <p:nvPr/>
        </p:nvGrpSpPr>
        <p:grpSpPr bwMode="auto">
          <a:xfrm>
            <a:off x="8816304" y="6121255"/>
            <a:ext cx="434101" cy="767467"/>
            <a:chOff x="936" y="1480"/>
            <a:chExt cx="1589" cy="2810"/>
          </a:xfrm>
        </p:grpSpPr>
        <p:grpSp>
          <p:nvGrpSpPr>
            <p:cNvPr id="19" name="组合 33"/>
            <p:cNvGrpSpPr/>
            <p:nvPr/>
          </p:nvGrpSpPr>
          <p:grpSpPr bwMode="auto">
            <a:xfrm>
              <a:off x="985" y="1583"/>
              <a:ext cx="1441" cy="2707"/>
              <a:chOff x="1754168" y="3653262"/>
              <a:chExt cx="1857599" cy="349543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r">
                  <a:defRPr/>
                </a:pPr>
                <a:endParaRPr lang="zh-CN" altLang="en-US" sz="4000" dirty="0"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r">
                  <a:defRPr/>
                </a:pPr>
                <a:endParaRPr lang="zh-CN" altLang="en-US" sz="4000" dirty="0">
                  <a:solidFill>
                    <a:srgbClr val="0087CF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245590" y="4093186"/>
                <a:ext cx="871682" cy="305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endParaRPr lang="zh-CN" altLang="zh-CN" sz="3600" b="1">
                  <a:solidFill>
                    <a:srgbClr val="CA0098"/>
                  </a:solidFill>
                  <a:latin typeface="Source Han Sans SC"/>
                  <a:ea typeface="+mn-ea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20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solidFill>
                    <a:prstClr val="white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2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solidFill>
                    <a:prstClr val="white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  <p:sp>
            <p:nvSpPr>
              <p:cNvPr id="23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zh-CN" altLang="en-US" sz="3200">
                  <a:solidFill>
                    <a:prstClr val="white"/>
                  </a:solidFill>
                  <a:latin typeface="Source Han Sans SC"/>
                  <a:cs typeface="+mn-ea"/>
                  <a:sym typeface="Source Han Sans SC"/>
                </a:endParaRPr>
              </a:p>
            </p:txBody>
          </p:sp>
        </p:grpSp>
      </p:grpSp>
      <p:pic>
        <p:nvPicPr>
          <p:cNvPr id="4" name="悠扬婉转充满希望的钢琴节奏背景乐_1分38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2975" y="635473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14896 -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5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0" grpId="0"/>
      <p:bldP spid="16" grpId="0" bldLvl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/>
          <p:cNvSpPr/>
          <p:nvPr/>
        </p:nvSpPr>
        <p:spPr bwMode="auto">
          <a:xfrm>
            <a:off x="-1" y="2573242"/>
            <a:ext cx="4838068" cy="1711957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3" tIns="60956" rIns="121913" bIns="60956" numCol="1" rtlCol="0" anchor="t" anchorCtr="0" compatLnSpc="1"/>
          <a:lstStyle/>
          <a:p>
            <a:pPr defTabSz="1219200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SC"/>
            </a:endParaRPr>
          </a:p>
        </p:txBody>
      </p:sp>
      <p:sp>
        <p:nvSpPr>
          <p:cNvPr id="3" name="TextBox 4"/>
          <p:cNvSpPr txBox="1"/>
          <p:nvPr/>
        </p:nvSpPr>
        <p:spPr bwMode="auto">
          <a:xfrm>
            <a:off x="1530051" y="2801518"/>
            <a:ext cx="1563876" cy="943776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>
              <a:defRPr/>
            </a:pPr>
            <a:r>
              <a:rPr lang="zh-CN" altLang="en-US" sz="5335" kern="0" spc="-200" dirty="0">
                <a:ln w="190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目录</a:t>
            </a:r>
          </a:p>
        </p:txBody>
      </p:sp>
      <p:sp>
        <p:nvSpPr>
          <p:cNvPr id="4" name="TextBox 5"/>
          <p:cNvSpPr txBox="1"/>
          <p:nvPr/>
        </p:nvSpPr>
        <p:spPr bwMode="auto">
          <a:xfrm>
            <a:off x="1487940" y="3567615"/>
            <a:ext cx="1771304" cy="53321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CONTENTS</a:t>
            </a:r>
          </a:p>
        </p:txBody>
      </p:sp>
      <p:sp>
        <p:nvSpPr>
          <p:cNvPr id="5" name="TextBox 7"/>
          <p:cNvSpPr txBox="1"/>
          <p:nvPr/>
        </p:nvSpPr>
        <p:spPr bwMode="auto">
          <a:xfrm>
            <a:off x="4752692" y="1511196"/>
            <a:ext cx="2142490" cy="407670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在此输入标题内容</a:t>
            </a:r>
          </a:p>
        </p:txBody>
      </p:sp>
      <p:sp>
        <p:nvSpPr>
          <p:cNvPr id="6" name="TextBox 8"/>
          <p:cNvSpPr txBox="1"/>
          <p:nvPr/>
        </p:nvSpPr>
        <p:spPr bwMode="auto">
          <a:xfrm>
            <a:off x="4765391" y="2044596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在此录入此部分的内容及说明，简单扼要</a:t>
            </a:r>
          </a:p>
        </p:txBody>
      </p:sp>
      <p:sp>
        <p:nvSpPr>
          <p:cNvPr id="7" name="TextBox 9"/>
          <p:cNvSpPr txBox="1"/>
          <p:nvPr/>
        </p:nvSpPr>
        <p:spPr bwMode="auto">
          <a:xfrm>
            <a:off x="6071720" y="3717443"/>
            <a:ext cx="2156987" cy="41042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lvl="0">
              <a:defRPr/>
            </a:pPr>
            <a:r>
              <a:rPr lang="zh-CN" altLang="en-US"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在此输入标题内容</a:t>
            </a:r>
          </a:p>
        </p:txBody>
      </p:sp>
      <p:sp>
        <p:nvSpPr>
          <p:cNvPr id="8" name="TextBox 10"/>
          <p:cNvSpPr txBox="1"/>
          <p:nvPr/>
        </p:nvSpPr>
        <p:spPr bwMode="auto">
          <a:xfrm>
            <a:off x="6084418" y="4201632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在此录入此部分的内容及说明，简单扼要</a:t>
            </a:r>
          </a:p>
        </p:txBody>
      </p:sp>
      <p:sp>
        <p:nvSpPr>
          <p:cNvPr id="9" name="TextBox 11"/>
          <p:cNvSpPr txBox="1"/>
          <p:nvPr/>
        </p:nvSpPr>
        <p:spPr bwMode="auto">
          <a:xfrm>
            <a:off x="5438844" y="2616524"/>
            <a:ext cx="2156987" cy="41042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lvl="0">
              <a:defRPr/>
            </a:pPr>
            <a:r>
              <a:rPr lang="zh-CN" altLang="en-US"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在此输入标题内容</a:t>
            </a:r>
          </a:p>
        </p:txBody>
      </p:sp>
      <p:sp>
        <p:nvSpPr>
          <p:cNvPr id="10" name="TextBox 12"/>
          <p:cNvSpPr txBox="1"/>
          <p:nvPr/>
        </p:nvSpPr>
        <p:spPr bwMode="auto">
          <a:xfrm>
            <a:off x="5451543" y="3100714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在此录入此部分的内容及说明，简单扼要</a:t>
            </a:r>
          </a:p>
        </p:txBody>
      </p:sp>
      <p:sp>
        <p:nvSpPr>
          <p:cNvPr id="11" name="TextBox 13"/>
          <p:cNvSpPr txBox="1"/>
          <p:nvPr/>
        </p:nvSpPr>
        <p:spPr bwMode="auto">
          <a:xfrm>
            <a:off x="6695765" y="4754495"/>
            <a:ext cx="2156987" cy="41042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lvl="0">
              <a:defRPr/>
            </a:pPr>
            <a:r>
              <a:rPr lang="zh-CN" altLang="en-US"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在此输入标题内容</a:t>
            </a:r>
          </a:p>
        </p:txBody>
      </p:sp>
      <p:sp>
        <p:nvSpPr>
          <p:cNvPr id="12" name="TextBox 14"/>
          <p:cNvSpPr txBox="1"/>
          <p:nvPr/>
        </p:nvSpPr>
        <p:spPr bwMode="auto">
          <a:xfrm>
            <a:off x="6708465" y="5236567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在此录入此部分的内容及说明，简单扼要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3859387" y="1468532"/>
            <a:ext cx="730314" cy="69787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01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4550879" y="2567244"/>
            <a:ext cx="743138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02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5264545" y="3621021"/>
            <a:ext cx="755962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03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5816334" y="4754495"/>
            <a:ext cx="741536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04</a:t>
            </a:r>
          </a:p>
        </p:txBody>
      </p:sp>
      <p:sp>
        <p:nvSpPr>
          <p:cNvPr id="17" name="矩形 34"/>
          <p:cNvSpPr/>
          <p:nvPr/>
        </p:nvSpPr>
        <p:spPr bwMode="auto">
          <a:xfrm>
            <a:off x="9316456" y="2606559"/>
            <a:ext cx="2893569" cy="1716740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8C556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3" tIns="60956" rIns="121913" bIns="60956" numCol="1" rtlCol="0" anchor="t" anchorCtr="0" compatLnSpc="1"/>
          <a:lstStyle/>
          <a:p>
            <a:pPr defTabSz="1219200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SC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10127107" y="3073011"/>
            <a:ext cx="1375427" cy="69787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LOGO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2211954"/>
          <p:cNvPicPr>
            <a:picLocks noChangeAspect="1"/>
          </p:cNvPicPr>
          <p:nvPr/>
        </p:nvPicPr>
        <p:blipFill>
          <a:blip r:embed="rId3"/>
          <a:srcRect l="9019" t="15927" r="9847" b="16659"/>
          <a:stretch>
            <a:fillRect/>
          </a:stretch>
        </p:blipFill>
        <p:spPr>
          <a:xfrm>
            <a:off x="1098550" y="1092200"/>
            <a:ext cx="9893300" cy="46228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3739118" y="3871066"/>
            <a:ext cx="4680577" cy="0"/>
          </a:xfrm>
          <a:prstGeom prst="line">
            <a:avLst/>
          </a:prstGeom>
          <a:ln w="28575">
            <a:solidFill>
              <a:srgbClr val="0F507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613290" y="2937412"/>
            <a:ext cx="5803655" cy="9321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5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请输入您的标题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8273" y="3888583"/>
            <a:ext cx="5362265" cy="9049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ource Han Sans SC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25724" y="410684"/>
            <a:ext cx="2172781" cy="2172781"/>
            <a:chOff x="4179570" y="1588770"/>
            <a:chExt cx="2735580" cy="2735580"/>
          </a:xfrm>
        </p:grpSpPr>
        <p:sp>
          <p:nvSpPr>
            <p:cNvPr id="8" name="椭圆 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</p:grpSp>
      <p:sp>
        <p:nvSpPr>
          <p:cNvPr id="10" name="文本框 18"/>
          <p:cNvSpPr txBox="1"/>
          <p:nvPr/>
        </p:nvSpPr>
        <p:spPr>
          <a:xfrm>
            <a:off x="5031105" y="955040"/>
            <a:ext cx="1962150" cy="1083945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01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739118" y="3858948"/>
            <a:ext cx="4680577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  <p:sp>
        <p:nvSpPr>
          <p:cNvPr id="45" name="Freeform 103"/>
          <p:cNvSpPr>
            <a:spLocks noEditPoints="1"/>
          </p:cNvSpPr>
          <p:nvPr/>
        </p:nvSpPr>
        <p:spPr bwMode="auto">
          <a:xfrm>
            <a:off x="7064504" y="1954371"/>
            <a:ext cx="347512" cy="284779"/>
          </a:xfrm>
          <a:custGeom>
            <a:avLst/>
            <a:gdLst>
              <a:gd name="T0" fmla="*/ 317 w 332"/>
              <a:gd name="T1" fmla="*/ 227 h 272"/>
              <a:gd name="T2" fmla="*/ 198 w 332"/>
              <a:gd name="T3" fmla="*/ 227 h 272"/>
              <a:gd name="T4" fmla="*/ 294 w 332"/>
              <a:gd name="T5" fmla="*/ 212 h 272"/>
              <a:gd name="T6" fmla="*/ 302 w 332"/>
              <a:gd name="T7" fmla="*/ 204 h 272"/>
              <a:gd name="T8" fmla="*/ 302 w 332"/>
              <a:gd name="T9" fmla="*/ 53 h 272"/>
              <a:gd name="T10" fmla="*/ 317 w 332"/>
              <a:gd name="T11" fmla="*/ 53 h 272"/>
              <a:gd name="T12" fmla="*/ 317 w 332"/>
              <a:gd name="T13" fmla="*/ 227 h 272"/>
              <a:gd name="T14" fmla="*/ 174 w 332"/>
              <a:gd name="T15" fmla="*/ 224 h 272"/>
              <a:gd name="T16" fmla="*/ 174 w 332"/>
              <a:gd name="T17" fmla="*/ 48 h 272"/>
              <a:gd name="T18" fmla="*/ 287 w 332"/>
              <a:gd name="T19" fmla="*/ 15 h 272"/>
              <a:gd name="T20" fmla="*/ 287 w 332"/>
              <a:gd name="T21" fmla="*/ 197 h 272"/>
              <a:gd name="T22" fmla="*/ 174 w 332"/>
              <a:gd name="T23" fmla="*/ 224 h 272"/>
              <a:gd name="T24" fmla="*/ 158 w 332"/>
              <a:gd name="T25" fmla="*/ 224 h 272"/>
              <a:gd name="T26" fmla="*/ 45 w 332"/>
              <a:gd name="T27" fmla="*/ 197 h 272"/>
              <a:gd name="T28" fmla="*/ 45 w 332"/>
              <a:gd name="T29" fmla="*/ 15 h 272"/>
              <a:gd name="T30" fmla="*/ 158 w 332"/>
              <a:gd name="T31" fmla="*/ 48 h 272"/>
              <a:gd name="T32" fmla="*/ 158 w 332"/>
              <a:gd name="T33" fmla="*/ 224 h 272"/>
              <a:gd name="T34" fmla="*/ 15 w 332"/>
              <a:gd name="T35" fmla="*/ 227 h 272"/>
              <a:gd name="T36" fmla="*/ 15 w 332"/>
              <a:gd name="T37" fmla="*/ 53 h 272"/>
              <a:gd name="T38" fmla="*/ 30 w 332"/>
              <a:gd name="T39" fmla="*/ 53 h 272"/>
              <a:gd name="T40" fmla="*/ 30 w 332"/>
              <a:gd name="T41" fmla="*/ 204 h 272"/>
              <a:gd name="T42" fmla="*/ 37 w 332"/>
              <a:gd name="T43" fmla="*/ 212 h 272"/>
              <a:gd name="T44" fmla="*/ 134 w 332"/>
              <a:gd name="T45" fmla="*/ 227 h 272"/>
              <a:gd name="T46" fmla="*/ 15 w 332"/>
              <a:gd name="T47" fmla="*/ 227 h 272"/>
              <a:gd name="T48" fmla="*/ 317 w 332"/>
              <a:gd name="T49" fmla="*/ 38 h 272"/>
              <a:gd name="T50" fmla="*/ 302 w 332"/>
              <a:gd name="T51" fmla="*/ 38 h 272"/>
              <a:gd name="T52" fmla="*/ 302 w 332"/>
              <a:gd name="T53" fmla="*/ 7 h 272"/>
              <a:gd name="T54" fmla="*/ 294 w 332"/>
              <a:gd name="T55" fmla="*/ 0 h 272"/>
              <a:gd name="T56" fmla="*/ 166 w 332"/>
              <a:gd name="T57" fmla="*/ 34 h 272"/>
              <a:gd name="T58" fmla="*/ 37 w 332"/>
              <a:gd name="T59" fmla="*/ 0 h 272"/>
              <a:gd name="T60" fmla="*/ 30 w 332"/>
              <a:gd name="T61" fmla="*/ 7 h 272"/>
              <a:gd name="T62" fmla="*/ 30 w 332"/>
              <a:gd name="T63" fmla="*/ 38 h 272"/>
              <a:gd name="T64" fmla="*/ 15 w 332"/>
              <a:gd name="T65" fmla="*/ 38 h 272"/>
              <a:gd name="T66" fmla="*/ 0 w 332"/>
              <a:gd name="T67" fmla="*/ 53 h 272"/>
              <a:gd name="T68" fmla="*/ 0 w 332"/>
              <a:gd name="T69" fmla="*/ 242 h 272"/>
              <a:gd name="T70" fmla="*/ 15 w 332"/>
              <a:gd name="T71" fmla="*/ 257 h 272"/>
              <a:gd name="T72" fmla="*/ 143 w 332"/>
              <a:gd name="T73" fmla="*/ 257 h 272"/>
              <a:gd name="T74" fmla="*/ 158 w 332"/>
              <a:gd name="T75" fmla="*/ 272 h 272"/>
              <a:gd name="T76" fmla="*/ 174 w 332"/>
              <a:gd name="T77" fmla="*/ 272 h 272"/>
              <a:gd name="T78" fmla="*/ 189 w 332"/>
              <a:gd name="T79" fmla="*/ 257 h 272"/>
              <a:gd name="T80" fmla="*/ 317 w 332"/>
              <a:gd name="T81" fmla="*/ 257 h 272"/>
              <a:gd name="T82" fmla="*/ 332 w 332"/>
              <a:gd name="T83" fmla="*/ 242 h 272"/>
              <a:gd name="T84" fmla="*/ 332 w 332"/>
              <a:gd name="T85" fmla="*/ 53 h 272"/>
              <a:gd name="T86" fmla="*/ 317 w 332"/>
              <a:gd name="T87" fmla="*/ 3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2" h="272">
                <a:moveTo>
                  <a:pt x="317" y="227"/>
                </a:moveTo>
                <a:cubicBezTo>
                  <a:pt x="198" y="227"/>
                  <a:pt x="198" y="227"/>
                  <a:pt x="198" y="227"/>
                </a:cubicBezTo>
                <a:cubicBezTo>
                  <a:pt x="230" y="212"/>
                  <a:pt x="273" y="212"/>
                  <a:pt x="294" y="212"/>
                </a:cubicBezTo>
                <a:cubicBezTo>
                  <a:pt x="299" y="212"/>
                  <a:pt x="302" y="208"/>
                  <a:pt x="302" y="204"/>
                </a:cubicBezTo>
                <a:cubicBezTo>
                  <a:pt x="302" y="53"/>
                  <a:pt x="302" y="53"/>
                  <a:pt x="302" y="53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7" y="227"/>
                  <a:pt x="317" y="227"/>
                  <a:pt x="317" y="227"/>
                </a:cubicBezTo>
                <a:close/>
                <a:moveTo>
                  <a:pt x="174" y="224"/>
                </a:moveTo>
                <a:cubicBezTo>
                  <a:pt x="174" y="48"/>
                  <a:pt x="174" y="48"/>
                  <a:pt x="174" y="48"/>
                </a:cubicBezTo>
                <a:cubicBezTo>
                  <a:pt x="200" y="18"/>
                  <a:pt x="256" y="15"/>
                  <a:pt x="287" y="15"/>
                </a:cubicBezTo>
                <a:cubicBezTo>
                  <a:pt x="287" y="197"/>
                  <a:pt x="287" y="197"/>
                  <a:pt x="287" y="197"/>
                </a:cubicBezTo>
                <a:cubicBezTo>
                  <a:pt x="258" y="197"/>
                  <a:pt x="206" y="199"/>
                  <a:pt x="174" y="224"/>
                </a:cubicBezTo>
                <a:close/>
                <a:moveTo>
                  <a:pt x="158" y="224"/>
                </a:moveTo>
                <a:cubicBezTo>
                  <a:pt x="126" y="199"/>
                  <a:pt x="74" y="197"/>
                  <a:pt x="45" y="197"/>
                </a:cubicBezTo>
                <a:cubicBezTo>
                  <a:pt x="45" y="15"/>
                  <a:pt x="45" y="15"/>
                  <a:pt x="45" y="15"/>
                </a:cubicBezTo>
                <a:cubicBezTo>
                  <a:pt x="76" y="15"/>
                  <a:pt x="132" y="18"/>
                  <a:pt x="158" y="48"/>
                </a:cubicBezTo>
                <a:cubicBezTo>
                  <a:pt x="158" y="224"/>
                  <a:pt x="158" y="224"/>
                  <a:pt x="158" y="224"/>
                </a:cubicBezTo>
                <a:close/>
                <a:moveTo>
                  <a:pt x="15" y="227"/>
                </a:moveTo>
                <a:cubicBezTo>
                  <a:pt x="15" y="53"/>
                  <a:pt x="15" y="53"/>
                  <a:pt x="15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204"/>
                  <a:pt x="30" y="204"/>
                  <a:pt x="30" y="204"/>
                </a:cubicBezTo>
                <a:cubicBezTo>
                  <a:pt x="30" y="208"/>
                  <a:pt x="33" y="212"/>
                  <a:pt x="37" y="212"/>
                </a:cubicBezTo>
                <a:cubicBezTo>
                  <a:pt x="59" y="212"/>
                  <a:pt x="102" y="212"/>
                  <a:pt x="134" y="227"/>
                </a:cubicBezTo>
                <a:cubicBezTo>
                  <a:pt x="15" y="227"/>
                  <a:pt x="15" y="227"/>
                  <a:pt x="15" y="227"/>
                </a:cubicBezTo>
                <a:close/>
                <a:moveTo>
                  <a:pt x="317" y="38"/>
                </a:moveTo>
                <a:cubicBezTo>
                  <a:pt x="302" y="38"/>
                  <a:pt x="302" y="38"/>
                  <a:pt x="302" y="3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3"/>
                  <a:pt x="299" y="0"/>
                  <a:pt x="294" y="0"/>
                </a:cubicBezTo>
                <a:cubicBezTo>
                  <a:pt x="266" y="0"/>
                  <a:pt x="201" y="0"/>
                  <a:pt x="166" y="34"/>
                </a:cubicBezTo>
                <a:cubicBezTo>
                  <a:pt x="131" y="0"/>
                  <a:pt x="66" y="0"/>
                  <a:pt x="37" y="0"/>
                </a:cubicBezTo>
                <a:cubicBezTo>
                  <a:pt x="33" y="0"/>
                  <a:pt x="30" y="3"/>
                  <a:pt x="30" y="7"/>
                </a:cubicBezTo>
                <a:cubicBezTo>
                  <a:pt x="30" y="38"/>
                  <a:pt x="30" y="38"/>
                  <a:pt x="30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6" y="38"/>
                  <a:pt x="0" y="44"/>
                  <a:pt x="0" y="53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0"/>
                  <a:pt x="6" y="257"/>
                  <a:pt x="15" y="257"/>
                </a:cubicBezTo>
                <a:cubicBezTo>
                  <a:pt x="143" y="257"/>
                  <a:pt x="143" y="257"/>
                  <a:pt x="143" y="257"/>
                </a:cubicBezTo>
                <a:cubicBezTo>
                  <a:pt x="143" y="265"/>
                  <a:pt x="150" y="272"/>
                  <a:pt x="158" y="272"/>
                </a:cubicBezTo>
                <a:cubicBezTo>
                  <a:pt x="174" y="272"/>
                  <a:pt x="174" y="272"/>
                  <a:pt x="174" y="272"/>
                </a:cubicBezTo>
                <a:cubicBezTo>
                  <a:pt x="182" y="272"/>
                  <a:pt x="189" y="265"/>
                  <a:pt x="189" y="257"/>
                </a:cubicBezTo>
                <a:cubicBezTo>
                  <a:pt x="317" y="257"/>
                  <a:pt x="317" y="257"/>
                  <a:pt x="317" y="257"/>
                </a:cubicBezTo>
                <a:cubicBezTo>
                  <a:pt x="326" y="257"/>
                  <a:pt x="332" y="250"/>
                  <a:pt x="332" y="242"/>
                </a:cubicBezTo>
                <a:cubicBezTo>
                  <a:pt x="332" y="53"/>
                  <a:pt x="332" y="53"/>
                  <a:pt x="332" y="53"/>
                </a:cubicBezTo>
                <a:cubicBezTo>
                  <a:pt x="332" y="44"/>
                  <a:pt x="326" y="38"/>
                  <a:pt x="317" y="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1" name="Freeform 104"/>
          <p:cNvSpPr/>
          <p:nvPr/>
        </p:nvSpPr>
        <p:spPr bwMode="auto">
          <a:xfrm>
            <a:off x="4958421" y="2402627"/>
            <a:ext cx="1045231" cy="3216780"/>
          </a:xfrm>
          <a:custGeom>
            <a:avLst/>
            <a:gdLst>
              <a:gd name="T0" fmla="*/ 0 w 574"/>
              <a:gd name="T1" fmla="*/ 0 h 1616"/>
              <a:gd name="T2" fmla="*/ 0 w 574"/>
              <a:gd name="T3" fmla="*/ 1616 h 1616"/>
              <a:gd name="T4" fmla="*/ 574 w 574"/>
              <a:gd name="T5" fmla="*/ 1616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4" h="1616">
                <a:moveTo>
                  <a:pt x="0" y="0"/>
                </a:moveTo>
                <a:lnTo>
                  <a:pt x="0" y="1616"/>
                </a:lnTo>
                <a:lnTo>
                  <a:pt x="574" y="1616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2" name="Freeform 105"/>
          <p:cNvSpPr/>
          <p:nvPr/>
        </p:nvSpPr>
        <p:spPr bwMode="auto">
          <a:xfrm>
            <a:off x="4403027" y="4468562"/>
            <a:ext cx="1542352" cy="1039769"/>
          </a:xfrm>
          <a:custGeom>
            <a:avLst/>
            <a:gdLst>
              <a:gd name="T0" fmla="*/ 0 w 970"/>
              <a:gd name="T1" fmla="*/ 0 h 438"/>
              <a:gd name="T2" fmla="*/ 0 w 970"/>
              <a:gd name="T3" fmla="*/ 438 h 438"/>
              <a:gd name="T4" fmla="*/ 970 w 970"/>
              <a:gd name="T5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0" h="438">
                <a:moveTo>
                  <a:pt x="0" y="0"/>
                </a:moveTo>
                <a:lnTo>
                  <a:pt x="0" y="438"/>
                </a:lnTo>
                <a:lnTo>
                  <a:pt x="970" y="438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3" name="Freeform 106"/>
          <p:cNvSpPr/>
          <p:nvPr/>
        </p:nvSpPr>
        <p:spPr bwMode="auto">
          <a:xfrm>
            <a:off x="6191209" y="2406269"/>
            <a:ext cx="1047052" cy="3216780"/>
          </a:xfrm>
          <a:custGeom>
            <a:avLst/>
            <a:gdLst>
              <a:gd name="T0" fmla="*/ 575 w 575"/>
              <a:gd name="T1" fmla="*/ 0 h 1616"/>
              <a:gd name="T2" fmla="*/ 575 w 575"/>
              <a:gd name="T3" fmla="*/ 1616 h 1616"/>
              <a:gd name="T4" fmla="*/ 0 w 575"/>
              <a:gd name="T5" fmla="*/ 1616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5" h="1616">
                <a:moveTo>
                  <a:pt x="575" y="0"/>
                </a:moveTo>
                <a:lnTo>
                  <a:pt x="575" y="1616"/>
                </a:lnTo>
                <a:lnTo>
                  <a:pt x="0" y="1616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4" name="Freeform 107"/>
          <p:cNvSpPr/>
          <p:nvPr/>
        </p:nvSpPr>
        <p:spPr bwMode="auto">
          <a:xfrm>
            <a:off x="6249480" y="4466740"/>
            <a:ext cx="1558559" cy="1039769"/>
          </a:xfrm>
          <a:custGeom>
            <a:avLst/>
            <a:gdLst>
              <a:gd name="T0" fmla="*/ 753 w 753"/>
              <a:gd name="T1" fmla="*/ 0 h 438"/>
              <a:gd name="T2" fmla="*/ 753 w 753"/>
              <a:gd name="T3" fmla="*/ 438 h 438"/>
              <a:gd name="T4" fmla="*/ 0 w 753"/>
              <a:gd name="T5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3" h="438">
                <a:moveTo>
                  <a:pt x="753" y="0"/>
                </a:moveTo>
                <a:lnTo>
                  <a:pt x="753" y="438"/>
                </a:lnTo>
                <a:lnTo>
                  <a:pt x="0" y="438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5" name="Freeform 108"/>
          <p:cNvSpPr>
            <a:spLocks noEditPoints="1"/>
          </p:cNvSpPr>
          <p:nvPr/>
        </p:nvSpPr>
        <p:spPr bwMode="auto">
          <a:xfrm rot="20105526">
            <a:off x="7672943" y="4034756"/>
            <a:ext cx="210101" cy="313656"/>
          </a:xfrm>
          <a:custGeom>
            <a:avLst/>
            <a:gdLst>
              <a:gd name="T0" fmla="*/ 196 w 201"/>
              <a:gd name="T1" fmla="*/ 271 h 299"/>
              <a:gd name="T2" fmla="*/ 164 w 201"/>
              <a:gd name="T3" fmla="*/ 199 h 299"/>
              <a:gd name="T4" fmla="*/ 152 w 201"/>
              <a:gd name="T5" fmla="*/ 189 h 299"/>
              <a:gd name="T6" fmla="*/ 143 w 201"/>
              <a:gd name="T7" fmla="*/ 169 h 299"/>
              <a:gd name="T8" fmla="*/ 175 w 201"/>
              <a:gd name="T9" fmla="*/ 62 h 299"/>
              <a:gd name="T10" fmla="*/ 62 w 201"/>
              <a:gd name="T11" fmla="*/ 20 h 299"/>
              <a:gd name="T12" fmla="*/ 20 w 201"/>
              <a:gd name="T13" fmla="*/ 133 h 299"/>
              <a:gd name="T14" fmla="*/ 122 w 201"/>
              <a:gd name="T15" fmla="*/ 179 h 299"/>
              <a:gd name="T16" fmla="*/ 131 w 201"/>
              <a:gd name="T17" fmla="*/ 199 h 299"/>
              <a:gd name="T18" fmla="*/ 131 w 201"/>
              <a:gd name="T19" fmla="*/ 215 h 299"/>
              <a:gd name="T20" fmla="*/ 163 w 201"/>
              <a:gd name="T21" fmla="*/ 286 h 299"/>
              <a:gd name="T22" fmla="*/ 187 w 201"/>
              <a:gd name="T23" fmla="*/ 295 h 299"/>
              <a:gd name="T24" fmla="*/ 196 w 201"/>
              <a:gd name="T25" fmla="*/ 271 h 299"/>
              <a:gd name="T26" fmla="*/ 126 w 201"/>
              <a:gd name="T27" fmla="*/ 160 h 299"/>
              <a:gd name="T28" fmla="*/ 34 w 201"/>
              <a:gd name="T29" fmla="*/ 126 h 299"/>
              <a:gd name="T30" fmla="*/ 69 w 201"/>
              <a:gd name="T31" fmla="*/ 34 h 299"/>
              <a:gd name="T32" fmla="*/ 160 w 201"/>
              <a:gd name="T33" fmla="*/ 69 h 299"/>
              <a:gd name="T34" fmla="*/ 126 w 201"/>
              <a:gd name="T35" fmla="*/ 16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1" h="299">
                <a:moveTo>
                  <a:pt x="196" y="271"/>
                </a:moveTo>
                <a:cubicBezTo>
                  <a:pt x="164" y="199"/>
                  <a:pt x="164" y="199"/>
                  <a:pt x="164" y="199"/>
                </a:cubicBezTo>
                <a:cubicBezTo>
                  <a:pt x="162" y="194"/>
                  <a:pt x="157" y="191"/>
                  <a:pt x="152" y="189"/>
                </a:cubicBezTo>
                <a:cubicBezTo>
                  <a:pt x="143" y="169"/>
                  <a:pt x="143" y="169"/>
                  <a:pt x="143" y="169"/>
                </a:cubicBezTo>
                <a:cubicBezTo>
                  <a:pt x="178" y="147"/>
                  <a:pt x="193" y="101"/>
                  <a:pt x="175" y="62"/>
                </a:cubicBezTo>
                <a:cubicBezTo>
                  <a:pt x="155" y="19"/>
                  <a:pt x="105" y="0"/>
                  <a:pt x="62" y="20"/>
                </a:cubicBezTo>
                <a:cubicBezTo>
                  <a:pt x="19" y="39"/>
                  <a:pt x="0" y="90"/>
                  <a:pt x="20" y="133"/>
                </a:cubicBezTo>
                <a:cubicBezTo>
                  <a:pt x="38" y="172"/>
                  <a:pt x="82" y="191"/>
                  <a:pt x="122" y="17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28" y="204"/>
                  <a:pt x="128" y="209"/>
                  <a:pt x="131" y="215"/>
                </a:cubicBezTo>
                <a:cubicBezTo>
                  <a:pt x="163" y="286"/>
                  <a:pt x="163" y="286"/>
                  <a:pt x="163" y="286"/>
                </a:cubicBezTo>
                <a:cubicBezTo>
                  <a:pt x="167" y="295"/>
                  <a:pt x="178" y="299"/>
                  <a:pt x="187" y="295"/>
                </a:cubicBezTo>
                <a:cubicBezTo>
                  <a:pt x="197" y="291"/>
                  <a:pt x="201" y="280"/>
                  <a:pt x="196" y="271"/>
                </a:cubicBezTo>
                <a:close/>
                <a:moveTo>
                  <a:pt x="126" y="160"/>
                </a:moveTo>
                <a:cubicBezTo>
                  <a:pt x="91" y="176"/>
                  <a:pt x="50" y="161"/>
                  <a:pt x="34" y="126"/>
                </a:cubicBezTo>
                <a:cubicBezTo>
                  <a:pt x="19" y="91"/>
                  <a:pt x="34" y="50"/>
                  <a:pt x="69" y="34"/>
                </a:cubicBezTo>
                <a:cubicBezTo>
                  <a:pt x="104" y="18"/>
                  <a:pt x="145" y="34"/>
                  <a:pt x="160" y="69"/>
                </a:cubicBezTo>
                <a:cubicBezTo>
                  <a:pt x="176" y="103"/>
                  <a:pt x="161" y="145"/>
                  <a:pt x="126" y="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798107" y="1954321"/>
            <a:ext cx="320629" cy="321624"/>
            <a:chOff x="3020219" y="1344612"/>
            <a:chExt cx="511175" cy="512763"/>
          </a:xfrm>
          <a:solidFill>
            <a:schemeClr val="bg1">
              <a:lumMod val="50000"/>
            </a:schemeClr>
          </a:solidFill>
        </p:grpSpPr>
        <p:sp>
          <p:nvSpPr>
            <p:cNvPr id="57" name="Freeform 109"/>
            <p:cNvSpPr>
              <a:spLocks noEditPoints="1"/>
            </p:cNvSpPr>
            <p:nvPr/>
          </p:nvSpPr>
          <p:spPr bwMode="auto">
            <a:xfrm>
              <a:off x="3182144" y="1344612"/>
              <a:ext cx="187325" cy="512763"/>
            </a:xfrm>
            <a:custGeom>
              <a:avLst/>
              <a:gdLst>
                <a:gd name="T0" fmla="*/ 57 w 113"/>
                <a:gd name="T1" fmla="*/ 0 h 307"/>
                <a:gd name="T2" fmla="*/ 0 w 113"/>
                <a:gd name="T3" fmla="*/ 153 h 307"/>
                <a:gd name="T4" fmla="*/ 57 w 113"/>
                <a:gd name="T5" fmla="*/ 307 h 307"/>
                <a:gd name="T6" fmla="*/ 113 w 113"/>
                <a:gd name="T7" fmla="*/ 153 h 307"/>
                <a:gd name="T8" fmla="*/ 57 w 113"/>
                <a:gd name="T9" fmla="*/ 0 h 307"/>
                <a:gd name="T10" fmla="*/ 57 w 113"/>
                <a:gd name="T11" fmla="*/ 282 h 307"/>
                <a:gd name="T12" fmla="*/ 9 w 113"/>
                <a:gd name="T13" fmla="*/ 153 h 307"/>
                <a:gd name="T14" fmla="*/ 57 w 113"/>
                <a:gd name="T15" fmla="*/ 25 h 307"/>
                <a:gd name="T16" fmla="*/ 104 w 113"/>
                <a:gd name="T17" fmla="*/ 153 h 307"/>
                <a:gd name="T18" fmla="*/ 57 w 113"/>
                <a:gd name="T19" fmla="*/ 28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307">
                  <a:moveTo>
                    <a:pt x="57" y="0"/>
                  </a:moveTo>
                  <a:cubicBezTo>
                    <a:pt x="25" y="0"/>
                    <a:pt x="0" y="69"/>
                    <a:pt x="0" y="153"/>
                  </a:cubicBezTo>
                  <a:cubicBezTo>
                    <a:pt x="0" y="238"/>
                    <a:pt x="25" y="307"/>
                    <a:pt x="57" y="307"/>
                  </a:cubicBezTo>
                  <a:cubicBezTo>
                    <a:pt x="88" y="307"/>
                    <a:pt x="113" y="238"/>
                    <a:pt x="113" y="153"/>
                  </a:cubicBezTo>
                  <a:cubicBezTo>
                    <a:pt x="113" y="69"/>
                    <a:pt x="88" y="0"/>
                    <a:pt x="57" y="0"/>
                  </a:cubicBezTo>
                  <a:close/>
                  <a:moveTo>
                    <a:pt x="57" y="282"/>
                  </a:moveTo>
                  <a:cubicBezTo>
                    <a:pt x="30" y="282"/>
                    <a:pt x="9" y="224"/>
                    <a:pt x="9" y="153"/>
                  </a:cubicBezTo>
                  <a:cubicBezTo>
                    <a:pt x="9" y="82"/>
                    <a:pt x="30" y="25"/>
                    <a:pt x="57" y="25"/>
                  </a:cubicBezTo>
                  <a:cubicBezTo>
                    <a:pt x="83" y="25"/>
                    <a:pt x="104" y="82"/>
                    <a:pt x="104" y="153"/>
                  </a:cubicBezTo>
                  <a:cubicBezTo>
                    <a:pt x="104" y="224"/>
                    <a:pt x="83" y="282"/>
                    <a:pt x="57" y="282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8" name="Freeform 110"/>
            <p:cNvSpPr>
              <a:spLocks noEditPoints="1"/>
            </p:cNvSpPr>
            <p:nvPr/>
          </p:nvSpPr>
          <p:spPr bwMode="auto">
            <a:xfrm>
              <a:off x="3020219" y="1506538"/>
              <a:ext cx="511175" cy="188913"/>
            </a:xfrm>
            <a:custGeom>
              <a:avLst/>
              <a:gdLst>
                <a:gd name="T0" fmla="*/ 307 w 307"/>
                <a:gd name="T1" fmla="*/ 56 h 113"/>
                <a:gd name="T2" fmla="*/ 154 w 307"/>
                <a:gd name="T3" fmla="*/ 0 h 113"/>
                <a:gd name="T4" fmla="*/ 0 w 307"/>
                <a:gd name="T5" fmla="*/ 56 h 113"/>
                <a:gd name="T6" fmla="*/ 154 w 307"/>
                <a:gd name="T7" fmla="*/ 113 h 113"/>
                <a:gd name="T8" fmla="*/ 307 w 307"/>
                <a:gd name="T9" fmla="*/ 56 h 113"/>
                <a:gd name="T10" fmla="*/ 25 w 307"/>
                <a:gd name="T11" fmla="*/ 56 h 113"/>
                <a:gd name="T12" fmla="*/ 154 w 307"/>
                <a:gd name="T13" fmla="*/ 9 h 113"/>
                <a:gd name="T14" fmla="*/ 282 w 307"/>
                <a:gd name="T15" fmla="*/ 56 h 113"/>
                <a:gd name="T16" fmla="*/ 154 w 307"/>
                <a:gd name="T17" fmla="*/ 104 h 113"/>
                <a:gd name="T18" fmla="*/ 25 w 307"/>
                <a:gd name="T1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13">
                  <a:moveTo>
                    <a:pt x="307" y="56"/>
                  </a:moveTo>
                  <a:cubicBezTo>
                    <a:pt x="307" y="25"/>
                    <a:pt x="238" y="0"/>
                    <a:pt x="154" y="0"/>
                  </a:cubicBezTo>
                  <a:cubicBezTo>
                    <a:pt x="69" y="0"/>
                    <a:pt x="0" y="25"/>
                    <a:pt x="0" y="56"/>
                  </a:cubicBezTo>
                  <a:cubicBezTo>
                    <a:pt x="0" y="88"/>
                    <a:pt x="69" y="113"/>
                    <a:pt x="154" y="113"/>
                  </a:cubicBezTo>
                  <a:cubicBezTo>
                    <a:pt x="238" y="113"/>
                    <a:pt x="307" y="88"/>
                    <a:pt x="307" y="56"/>
                  </a:cubicBezTo>
                  <a:close/>
                  <a:moveTo>
                    <a:pt x="25" y="56"/>
                  </a:moveTo>
                  <a:cubicBezTo>
                    <a:pt x="25" y="30"/>
                    <a:pt x="83" y="9"/>
                    <a:pt x="154" y="9"/>
                  </a:cubicBezTo>
                  <a:cubicBezTo>
                    <a:pt x="225" y="9"/>
                    <a:pt x="282" y="30"/>
                    <a:pt x="282" y="56"/>
                  </a:cubicBezTo>
                  <a:cubicBezTo>
                    <a:pt x="282" y="82"/>
                    <a:pt x="225" y="104"/>
                    <a:pt x="154" y="104"/>
                  </a:cubicBezTo>
                  <a:cubicBezTo>
                    <a:pt x="83" y="104"/>
                    <a:pt x="25" y="82"/>
                    <a:pt x="25" y="56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9" name="Freeform 111"/>
            <p:cNvSpPr>
              <a:spLocks noEditPoints="1"/>
            </p:cNvSpPr>
            <p:nvPr/>
          </p:nvSpPr>
          <p:spPr bwMode="auto">
            <a:xfrm>
              <a:off x="3058319" y="1382713"/>
              <a:ext cx="434975" cy="436563"/>
            </a:xfrm>
            <a:custGeom>
              <a:avLst/>
              <a:gdLst>
                <a:gd name="T0" fmla="*/ 239 w 261"/>
                <a:gd name="T1" fmla="*/ 22 h 261"/>
                <a:gd name="T2" fmla="*/ 91 w 261"/>
                <a:gd name="T3" fmla="*/ 90 h 261"/>
                <a:gd name="T4" fmla="*/ 22 w 261"/>
                <a:gd name="T5" fmla="*/ 239 h 261"/>
                <a:gd name="T6" fmla="*/ 171 w 261"/>
                <a:gd name="T7" fmla="*/ 170 h 261"/>
                <a:gd name="T8" fmla="*/ 239 w 261"/>
                <a:gd name="T9" fmla="*/ 22 h 261"/>
                <a:gd name="T10" fmla="*/ 40 w 261"/>
                <a:gd name="T11" fmla="*/ 221 h 261"/>
                <a:gd name="T12" fmla="*/ 97 w 261"/>
                <a:gd name="T13" fmla="*/ 97 h 261"/>
                <a:gd name="T14" fmla="*/ 221 w 261"/>
                <a:gd name="T15" fmla="*/ 39 h 261"/>
                <a:gd name="T16" fmla="*/ 164 w 261"/>
                <a:gd name="T17" fmla="*/ 164 h 261"/>
                <a:gd name="T18" fmla="*/ 40 w 261"/>
                <a:gd name="T19" fmla="*/ 22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239" y="22"/>
                  </a:moveTo>
                  <a:cubicBezTo>
                    <a:pt x="217" y="0"/>
                    <a:pt x="150" y="30"/>
                    <a:pt x="91" y="90"/>
                  </a:cubicBezTo>
                  <a:cubicBezTo>
                    <a:pt x="31" y="150"/>
                    <a:pt x="0" y="217"/>
                    <a:pt x="22" y="239"/>
                  </a:cubicBezTo>
                  <a:cubicBezTo>
                    <a:pt x="44" y="261"/>
                    <a:pt x="111" y="230"/>
                    <a:pt x="171" y="170"/>
                  </a:cubicBezTo>
                  <a:cubicBezTo>
                    <a:pt x="230" y="110"/>
                    <a:pt x="261" y="44"/>
                    <a:pt x="239" y="22"/>
                  </a:cubicBezTo>
                  <a:close/>
                  <a:moveTo>
                    <a:pt x="40" y="221"/>
                  </a:moveTo>
                  <a:cubicBezTo>
                    <a:pt x="21" y="203"/>
                    <a:pt x="47" y="147"/>
                    <a:pt x="97" y="97"/>
                  </a:cubicBezTo>
                  <a:cubicBezTo>
                    <a:pt x="147" y="47"/>
                    <a:pt x="203" y="21"/>
                    <a:pt x="221" y="39"/>
                  </a:cubicBezTo>
                  <a:cubicBezTo>
                    <a:pt x="240" y="58"/>
                    <a:pt x="214" y="114"/>
                    <a:pt x="164" y="164"/>
                  </a:cubicBezTo>
                  <a:cubicBezTo>
                    <a:pt x="114" y="214"/>
                    <a:pt x="58" y="240"/>
                    <a:pt x="40" y="221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0" name="Freeform 112"/>
            <p:cNvSpPr>
              <a:spLocks noEditPoints="1"/>
            </p:cNvSpPr>
            <p:nvPr/>
          </p:nvSpPr>
          <p:spPr bwMode="auto">
            <a:xfrm>
              <a:off x="3058319" y="1382713"/>
              <a:ext cx="434975" cy="436563"/>
            </a:xfrm>
            <a:custGeom>
              <a:avLst/>
              <a:gdLst>
                <a:gd name="T0" fmla="*/ 239 w 261"/>
                <a:gd name="T1" fmla="*/ 239 h 261"/>
                <a:gd name="T2" fmla="*/ 171 w 261"/>
                <a:gd name="T3" fmla="*/ 90 h 261"/>
                <a:gd name="T4" fmla="*/ 22 w 261"/>
                <a:gd name="T5" fmla="*/ 22 h 261"/>
                <a:gd name="T6" fmla="*/ 91 w 261"/>
                <a:gd name="T7" fmla="*/ 170 h 261"/>
                <a:gd name="T8" fmla="*/ 239 w 261"/>
                <a:gd name="T9" fmla="*/ 239 h 261"/>
                <a:gd name="T10" fmla="*/ 40 w 261"/>
                <a:gd name="T11" fmla="*/ 39 h 261"/>
                <a:gd name="T12" fmla="*/ 164 w 261"/>
                <a:gd name="T13" fmla="*/ 97 h 261"/>
                <a:gd name="T14" fmla="*/ 221 w 261"/>
                <a:gd name="T15" fmla="*/ 221 h 261"/>
                <a:gd name="T16" fmla="*/ 97 w 261"/>
                <a:gd name="T17" fmla="*/ 164 h 261"/>
                <a:gd name="T18" fmla="*/ 40 w 261"/>
                <a:gd name="T19" fmla="*/ 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239" y="239"/>
                  </a:moveTo>
                  <a:cubicBezTo>
                    <a:pt x="261" y="217"/>
                    <a:pt x="230" y="150"/>
                    <a:pt x="171" y="90"/>
                  </a:cubicBezTo>
                  <a:cubicBezTo>
                    <a:pt x="111" y="30"/>
                    <a:pt x="44" y="0"/>
                    <a:pt x="22" y="22"/>
                  </a:cubicBezTo>
                  <a:cubicBezTo>
                    <a:pt x="0" y="44"/>
                    <a:pt x="31" y="110"/>
                    <a:pt x="91" y="170"/>
                  </a:cubicBezTo>
                  <a:cubicBezTo>
                    <a:pt x="150" y="230"/>
                    <a:pt x="217" y="261"/>
                    <a:pt x="239" y="239"/>
                  </a:cubicBezTo>
                  <a:close/>
                  <a:moveTo>
                    <a:pt x="40" y="39"/>
                  </a:moveTo>
                  <a:cubicBezTo>
                    <a:pt x="58" y="21"/>
                    <a:pt x="114" y="47"/>
                    <a:pt x="164" y="97"/>
                  </a:cubicBezTo>
                  <a:cubicBezTo>
                    <a:pt x="214" y="147"/>
                    <a:pt x="240" y="203"/>
                    <a:pt x="221" y="221"/>
                  </a:cubicBezTo>
                  <a:cubicBezTo>
                    <a:pt x="203" y="240"/>
                    <a:pt x="147" y="214"/>
                    <a:pt x="97" y="164"/>
                  </a:cubicBezTo>
                  <a:cubicBezTo>
                    <a:pt x="47" y="114"/>
                    <a:pt x="21" y="58"/>
                    <a:pt x="40" y="39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1" name="Oval 113"/>
            <p:cNvSpPr>
              <a:spLocks noChangeArrowheads="1"/>
            </p:cNvSpPr>
            <p:nvPr/>
          </p:nvSpPr>
          <p:spPr bwMode="auto">
            <a:xfrm>
              <a:off x="3236119" y="1562100"/>
              <a:ext cx="79375" cy="77788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62" name="Freeform 80"/>
          <p:cNvSpPr>
            <a:spLocks noEditPoints="1"/>
          </p:cNvSpPr>
          <p:nvPr/>
        </p:nvSpPr>
        <p:spPr bwMode="auto">
          <a:xfrm flipH="1">
            <a:off x="4257785" y="4073885"/>
            <a:ext cx="307965" cy="252883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859796" y="2023015"/>
            <a:ext cx="478913" cy="3625528"/>
            <a:chOff x="4360547" y="1601788"/>
            <a:chExt cx="417513" cy="3160713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64" name="Freeform 96"/>
            <p:cNvSpPr/>
            <p:nvPr/>
          </p:nvSpPr>
          <p:spPr bwMode="auto">
            <a:xfrm>
              <a:off x="4373247" y="1601788"/>
              <a:ext cx="392113" cy="216559"/>
            </a:xfrm>
            <a:custGeom>
              <a:avLst/>
              <a:gdLst>
                <a:gd name="T0" fmla="*/ 235 w 235"/>
                <a:gd name="T1" fmla="*/ 360 h 408"/>
                <a:gd name="T2" fmla="*/ 187 w 235"/>
                <a:gd name="T3" fmla="*/ 408 h 408"/>
                <a:gd name="T4" fmla="*/ 48 w 235"/>
                <a:gd name="T5" fmla="*/ 408 h 408"/>
                <a:gd name="T6" fmla="*/ 0 w 235"/>
                <a:gd name="T7" fmla="*/ 360 h 408"/>
                <a:gd name="T8" fmla="*/ 0 w 235"/>
                <a:gd name="T9" fmla="*/ 48 h 408"/>
                <a:gd name="T10" fmla="*/ 48 w 235"/>
                <a:gd name="T11" fmla="*/ 0 h 408"/>
                <a:gd name="T12" fmla="*/ 187 w 235"/>
                <a:gd name="T13" fmla="*/ 0 h 408"/>
                <a:gd name="T14" fmla="*/ 235 w 235"/>
                <a:gd name="T15" fmla="*/ 48 h 408"/>
                <a:gd name="T16" fmla="*/ 235 w 235"/>
                <a:gd name="T17" fmla="*/ 36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408">
                  <a:moveTo>
                    <a:pt x="235" y="360"/>
                  </a:moveTo>
                  <a:cubicBezTo>
                    <a:pt x="235" y="387"/>
                    <a:pt x="214" y="408"/>
                    <a:pt x="187" y="408"/>
                  </a:cubicBezTo>
                  <a:cubicBezTo>
                    <a:pt x="48" y="408"/>
                    <a:pt x="48" y="408"/>
                    <a:pt x="48" y="408"/>
                  </a:cubicBezTo>
                  <a:cubicBezTo>
                    <a:pt x="21" y="408"/>
                    <a:pt x="0" y="387"/>
                    <a:pt x="0" y="3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214" y="0"/>
                    <a:pt x="235" y="21"/>
                    <a:pt x="235" y="48"/>
                  </a:cubicBezTo>
                  <a:lnTo>
                    <a:pt x="235" y="36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5" name="Rectangle 97"/>
            <p:cNvSpPr>
              <a:spLocks noChangeArrowheads="1"/>
            </p:cNvSpPr>
            <p:nvPr/>
          </p:nvSpPr>
          <p:spPr bwMode="auto">
            <a:xfrm>
              <a:off x="4360547" y="1824038"/>
              <a:ext cx="417513" cy="239395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6" name="Rectangle 98"/>
            <p:cNvSpPr>
              <a:spLocks noChangeArrowheads="1"/>
            </p:cNvSpPr>
            <p:nvPr/>
          </p:nvSpPr>
          <p:spPr bwMode="auto">
            <a:xfrm>
              <a:off x="4385947" y="1824038"/>
              <a:ext cx="120650" cy="2393950"/>
            </a:xfrm>
            <a:prstGeom prst="rect">
              <a:avLst/>
            </a:prstGeom>
            <a:solidFill>
              <a:srgbClr val="11466E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7" name="Rectangle 99"/>
            <p:cNvSpPr>
              <a:spLocks noChangeArrowheads="1"/>
            </p:cNvSpPr>
            <p:nvPr/>
          </p:nvSpPr>
          <p:spPr bwMode="auto">
            <a:xfrm>
              <a:off x="4628834" y="1824038"/>
              <a:ext cx="119063" cy="2393950"/>
            </a:xfrm>
            <a:prstGeom prst="rect">
              <a:avLst/>
            </a:prstGeom>
            <a:solidFill>
              <a:srgbClr val="11466E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8" name="Rectangle 100"/>
            <p:cNvSpPr>
              <a:spLocks noChangeArrowheads="1"/>
            </p:cNvSpPr>
            <p:nvPr/>
          </p:nvSpPr>
          <p:spPr bwMode="auto">
            <a:xfrm>
              <a:off x="4502627" y="1824038"/>
              <a:ext cx="127795" cy="2393950"/>
            </a:xfrm>
            <a:prstGeom prst="rect">
              <a:avLst/>
            </a:prstGeom>
            <a:solidFill>
              <a:srgbClr val="8C5568"/>
            </a:solidFill>
            <a:ln>
              <a:solidFill>
                <a:srgbClr val="8C5568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9" name="Freeform 101"/>
            <p:cNvSpPr/>
            <p:nvPr/>
          </p:nvSpPr>
          <p:spPr bwMode="auto">
            <a:xfrm>
              <a:off x="4360547" y="4217988"/>
              <a:ext cx="417513" cy="333375"/>
            </a:xfrm>
            <a:custGeom>
              <a:avLst/>
              <a:gdLst>
                <a:gd name="T0" fmla="*/ 0 w 263"/>
                <a:gd name="T1" fmla="*/ 0 h 210"/>
                <a:gd name="T2" fmla="*/ 54 w 263"/>
                <a:gd name="T3" fmla="*/ 210 h 210"/>
                <a:gd name="T4" fmla="*/ 207 w 263"/>
                <a:gd name="T5" fmla="*/ 210 h 210"/>
                <a:gd name="T6" fmla="*/ 263 w 263"/>
                <a:gd name="T7" fmla="*/ 0 h 210"/>
                <a:gd name="T8" fmla="*/ 0 w 263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10">
                  <a:moveTo>
                    <a:pt x="0" y="0"/>
                  </a:moveTo>
                  <a:lnTo>
                    <a:pt x="54" y="210"/>
                  </a:lnTo>
                  <a:lnTo>
                    <a:pt x="207" y="210"/>
                  </a:lnTo>
                  <a:lnTo>
                    <a:pt x="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0" name="Freeform 102"/>
            <p:cNvSpPr/>
            <p:nvPr/>
          </p:nvSpPr>
          <p:spPr bwMode="auto">
            <a:xfrm>
              <a:off x="4446272" y="4551363"/>
              <a:ext cx="242888" cy="211138"/>
            </a:xfrm>
            <a:custGeom>
              <a:avLst/>
              <a:gdLst>
                <a:gd name="T0" fmla="*/ 145 w 145"/>
                <a:gd name="T1" fmla="*/ 0 h 126"/>
                <a:gd name="T2" fmla="*/ 0 w 145"/>
                <a:gd name="T3" fmla="*/ 0 h 126"/>
                <a:gd name="T4" fmla="*/ 35 w 145"/>
                <a:gd name="T5" fmla="*/ 89 h 126"/>
                <a:gd name="T6" fmla="*/ 74 w 145"/>
                <a:gd name="T7" fmla="*/ 126 h 126"/>
                <a:gd name="T8" fmla="*/ 112 w 145"/>
                <a:gd name="T9" fmla="*/ 89 h 126"/>
                <a:gd name="T10" fmla="*/ 145 w 145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6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110"/>
                    <a:pt x="53" y="126"/>
                    <a:pt x="74" y="126"/>
                  </a:cubicBezTo>
                  <a:cubicBezTo>
                    <a:pt x="94" y="126"/>
                    <a:pt x="111" y="109"/>
                    <a:pt x="112" y="89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7616665" y="1985553"/>
            <a:ext cx="1896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7616665" y="2291380"/>
            <a:ext cx="2603353" cy="8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详写内容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点击输入本栏的具体文字，简明扼要的说明分项内容，此为概念图解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8125560" y="4073886"/>
            <a:ext cx="1896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8125560" y="4379714"/>
            <a:ext cx="2603353" cy="8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详写内容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点击输入本栏的具体文字，简明扼要的说明分项内容，此为概念图解</a:t>
            </a: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669354" y="1985553"/>
            <a:ext cx="1896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请添加标题</a:t>
            </a:r>
          </a:p>
        </p:txBody>
      </p:sp>
      <p:sp>
        <p:nvSpPr>
          <p:cNvPr id="76" name="矩形 75"/>
          <p:cNvSpPr/>
          <p:nvPr/>
        </p:nvSpPr>
        <p:spPr>
          <a:xfrm>
            <a:off x="1963417" y="2291381"/>
            <a:ext cx="2603353" cy="8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详写内容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点击输入本栏的具体文字，简明扼要的说明分项内容，此为概念图解</a:t>
            </a:r>
          </a:p>
        </p:txBody>
      </p:sp>
      <p:sp>
        <p:nvSpPr>
          <p:cNvPr id="77" name="Rectangle 24"/>
          <p:cNvSpPr>
            <a:spLocks noChangeArrowheads="1"/>
          </p:cNvSpPr>
          <p:nvPr/>
        </p:nvSpPr>
        <p:spPr bwMode="auto">
          <a:xfrm>
            <a:off x="2157397" y="4073886"/>
            <a:ext cx="1896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请添加标题</a:t>
            </a:r>
          </a:p>
        </p:txBody>
      </p:sp>
      <p:sp>
        <p:nvSpPr>
          <p:cNvPr id="78" name="矩形 77"/>
          <p:cNvSpPr/>
          <p:nvPr/>
        </p:nvSpPr>
        <p:spPr>
          <a:xfrm>
            <a:off x="1450440" y="4379714"/>
            <a:ext cx="2603353" cy="8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详写内容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点击输入本栏的具体文字，简明扼要的说明分项内容，此为概念图解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62" grpId="0" bldLvl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236980" y="1971675"/>
            <a:ext cx="9702800" cy="3683635"/>
            <a:chOff x="1948" y="3105"/>
            <a:chExt cx="15280" cy="5801"/>
          </a:xfrm>
        </p:grpSpPr>
        <p:grpSp>
          <p:nvGrpSpPr>
            <p:cNvPr id="47" name="千图PPT彼岸天：ID 8661124库_组合 46"/>
            <p:cNvGrpSpPr/>
            <p:nvPr>
              <p:custDataLst>
                <p:tags r:id="rId1"/>
              </p:custDataLst>
            </p:nvPr>
          </p:nvGrpSpPr>
          <p:grpSpPr>
            <a:xfrm>
              <a:off x="12254" y="6063"/>
              <a:ext cx="4974" cy="1318"/>
              <a:chOff x="7781317" y="3850013"/>
              <a:chExt cx="3158199" cy="836769"/>
            </a:xfrm>
          </p:grpSpPr>
          <p:grpSp>
            <p:nvGrpSpPr>
              <p:cNvPr id="13" name="Group 43"/>
              <p:cNvGrpSpPr/>
              <p:nvPr/>
            </p:nvGrpSpPr>
            <p:grpSpPr>
              <a:xfrm rot="5400000">
                <a:off x="8234247" y="3525027"/>
                <a:ext cx="67582" cy="973442"/>
                <a:chOff x="6065694" y="3074932"/>
                <a:chExt cx="67582" cy="973442"/>
              </a:xfrm>
              <a:solidFill>
                <a:schemeClr val="accent4"/>
              </a:solidFill>
            </p:grpSpPr>
            <p:cxnSp>
              <p:nvCxnSpPr>
                <p:cNvPr id="34" name="Straight Connector 44"/>
                <p:cNvCxnSpPr/>
                <p:nvPr/>
              </p:nvCxnSpPr>
              <p:spPr>
                <a:xfrm>
                  <a:off x="6099485" y="3117110"/>
                  <a:ext cx="0" cy="931264"/>
                </a:xfrm>
                <a:prstGeom prst="line">
                  <a:avLst/>
                </a:prstGeom>
                <a:grpFill/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45"/>
                <p:cNvSpPr/>
                <p:nvPr/>
              </p:nvSpPr>
              <p:spPr>
                <a:xfrm>
                  <a:off x="6065694" y="3074932"/>
                  <a:ext cx="67582" cy="67582"/>
                </a:xfrm>
                <a:prstGeom prst="ellipse">
                  <a:avLst/>
                </a:prstGeom>
                <a:grp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14" name="Group 16"/>
              <p:cNvGrpSpPr/>
              <p:nvPr/>
            </p:nvGrpSpPr>
            <p:grpSpPr>
              <a:xfrm>
                <a:off x="8792359" y="3850013"/>
                <a:ext cx="2147157" cy="836769"/>
                <a:chOff x="8792359" y="3850013"/>
                <a:chExt cx="2147157" cy="836769"/>
              </a:xfrm>
            </p:grpSpPr>
            <p:sp>
              <p:nvSpPr>
                <p:cNvPr id="32" name="TextBox 46"/>
                <p:cNvSpPr txBox="1"/>
                <p:nvPr/>
              </p:nvSpPr>
              <p:spPr bwMode="auto">
                <a:xfrm>
                  <a:off x="8792359" y="3850013"/>
                  <a:ext cx="1258976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>
                  <a:noAutofit/>
                </a:bodyPr>
                <a:lstStyle/>
                <a:p>
                  <a:pPr algn="l" latinLnBrk="0"/>
                  <a:r>
                    <a: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3" name="Rectangle 47"/>
                <p:cNvSpPr/>
                <p:nvPr/>
              </p:nvSpPr>
              <p:spPr>
                <a:xfrm>
                  <a:off x="8792359" y="4159971"/>
                  <a:ext cx="2147157" cy="52681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详写内容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点击输入本栏的具体文字</a:t>
                  </a:r>
                </a:p>
              </p:txBody>
            </p:sp>
          </p:grpSp>
        </p:grpSp>
        <p:grpSp>
          <p:nvGrpSpPr>
            <p:cNvPr id="46" name="千图PPT彼岸天：ID 8661124库_组合 45"/>
            <p:cNvGrpSpPr/>
            <p:nvPr>
              <p:custDataLst>
                <p:tags r:id="rId2"/>
              </p:custDataLst>
            </p:nvPr>
          </p:nvGrpSpPr>
          <p:grpSpPr>
            <a:xfrm>
              <a:off x="11219" y="4143"/>
              <a:ext cx="4914" cy="1318"/>
              <a:chOff x="7123912" y="2630972"/>
              <a:chExt cx="3120599" cy="836769"/>
            </a:xfrm>
          </p:grpSpPr>
          <p:grpSp>
            <p:nvGrpSpPr>
              <p:cNvPr id="7" name="Group 10"/>
              <p:cNvGrpSpPr/>
              <p:nvPr/>
            </p:nvGrpSpPr>
            <p:grpSpPr>
              <a:xfrm rot="5400000">
                <a:off x="7576842" y="2297991"/>
                <a:ext cx="67582" cy="973442"/>
                <a:chOff x="6065694" y="3074932"/>
                <a:chExt cx="67582" cy="973442"/>
              </a:xfrm>
              <a:solidFill>
                <a:schemeClr val="accent2"/>
              </a:solidFill>
            </p:grpSpPr>
            <p:cxnSp>
              <p:nvCxnSpPr>
                <p:cNvPr id="38" name="Straight Connector 11"/>
                <p:cNvCxnSpPr/>
                <p:nvPr/>
              </p:nvCxnSpPr>
              <p:spPr>
                <a:xfrm>
                  <a:off x="6099485" y="3117110"/>
                  <a:ext cx="0" cy="931264"/>
                </a:xfrm>
                <a:prstGeom prst="lin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12"/>
                <p:cNvSpPr/>
                <p:nvPr/>
              </p:nvSpPr>
              <p:spPr>
                <a:xfrm>
                  <a:off x="6065694" y="3074932"/>
                  <a:ext cx="67582" cy="67582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15" name="Group 15"/>
              <p:cNvGrpSpPr/>
              <p:nvPr/>
            </p:nvGrpSpPr>
            <p:grpSpPr>
              <a:xfrm>
                <a:off x="8097354" y="2630972"/>
                <a:ext cx="2147157" cy="836769"/>
                <a:chOff x="8097354" y="2630972"/>
                <a:chExt cx="2147157" cy="836769"/>
              </a:xfrm>
            </p:grpSpPr>
            <p:sp>
              <p:nvSpPr>
                <p:cNvPr id="30" name="TextBox 48"/>
                <p:cNvSpPr txBox="1"/>
                <p:nvPr/>
              </p:nvSpPr>
              <p:spPr bwMode="auto">
                <a:xfrm>
                  <a:off x="8097354" y="2630972"/>
                  <a:ext cx="1258976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>
                  <a:noAutofit/>
                </a:bodyPr>
                <a:lstStyle/>
                <a:p>
                  <a:pPr algn="l" latinLnBrk="0"/>
                  <a:r>
                    <a: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31" name="Rectangle 49"/>
                <p:cNvSpPr/>
                <p:nvPr/>
              </p:nvSpPr>
              <p:spPr>
                <a:xfrm>
                  <a:off x="8097354" y="2940930"/>
                  <a:ext cx="2147157" cy="526811"/>
                </a:xfrm>
                <a:prstGeom prst="rect">
                  <a:avLst/>
                </a:prstGeom>
              </p:spPr>
              <p:txBody>
                <a:bodyPr wrap="square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详写内容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点击输入本栏的具体文字</a:t>
                  </a:r>
                </a:p>
              </p:txBody>
            </p:sp>
          </p:grpSp>
        </p:grpSp>
        <p:grpSp>
          <p:nvGrpSpPr>
            <p:cNvPr id="45" name="千图PPT彼岸天：ID 8661124库_组合 44"/>
            <p:cNvGrpSpPr/>
            <p:nvPr>
              <p:custDataLst>
                <p:tags r:id="rId3"/>
              </p:custDataLst>
            </p:nvPr>
          </p:nvGrpSpPr>
          <p:grpSpPr>
            <a:xfrm>
              <a:off x="4135" y="3389"/>
              <a:ext cx="4432" cy="1318"/>
              <a:chOff x="2625568" y="2151727"/>
              <a:chExt cx="2814138" cy="836769"/>
            </a:xfrm>
          </p:grpSpPr>
          <p:grpSp>
            <p:nvGrpSpPr>
              <p:cNvPr id="12" name="Group 37"/>
              <p:cNvGrpSpPr/>
              <p:nvPr/>
            </p:nvGrpSpPr>
            <p:grpSpPr>
              <a:xfrm rot="16200000">
                <a:off x="5093514" y="1960514"/>
                <a:ext cx="67582" cy="624803"/>
                <a:chOff x="9338695" y="2216156"/>
                <a:chExt cx="67582" cy="624803"/>
              </a:xfrm>
              <a:solidFill>
                <a:schemeClr val="accent1"/>
              </a:solidFill>
            </p:grpSpPr>
            <p:cxnSp>
              <p:nvCxnSpPr>
                <p:cNvPr id="36" name="Straight Connector 38"/>
                <p:cNvCxnSpPr/>
                <p:nvPr/>
              </p:nvCxnSpPr>
              <p:spPr>
                <a:xfrm>
                  <a:off x="9372487" y="2262717"/>
                  <a:ext cx="0" cy="578242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9"/>
                <p:cNvSpPr/>
                <p:nvPr/>
              </p:nvSpPr>
              <p:spPr>
                <a:xfrm>
                  <a:off x="9338695" y="2216156"/>
                  <a:ext cx="67582" cy="67582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16" name="Group 7"/>
              <p:cNvGrpSpPr/>
              <p:nvPr/>
            </p:nvGrpSpPr>
            <p:grpSpPr>
              <a:xfrm>
                <a:off x="2625568" y="2151727"/>
                <a:ext cx="2147157" cy="836769"/>
                <a:chOff x="2625568" y="2151727"/>
                <a:chExt cx="2147157" cy="836769"/>
              </a:xfrm>
            </p:grpSpPr>
            <p:sp>
              <p:nvSpPr>
                <p:cNvPr id="28" name="TextBox 50"/>
                <p:cNvSpPr txBox="1"/>
                <p:nvPr/>
              </p:nvSpPr>
              <p:spPr bwMode="auto">
                <a:xfrm>
                  <a:off x="3513749" y="2151727"/>
                  <a:ext cx="1258976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>
                  <a:noAutofit/>
                </a:bodyPr>
                <a:lstStyle/>
                <a:p>
                  <a:pPr algn="r" latinLnBrk="0"/>
                  <a:r>
                    <a: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29" name="Rectangle 51"/>
                <p:cNvSpPr/>
                <p:nvPr/>
              </p:nvSpPr>
              <p:spPr>
                <a:xfrm>
                  <a:off x="2625568" y="2461685"/>
                  <a:ext cx="2147157" cy="52681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详写内容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点击输入本栏的具体文字</a:t>
                  </a:r>
                </a:p>
              </p:txBody>
            </p:sp>
          </p:grpSp>
        </p:grpSp>
        <p:grpSp>
          <p:nvGrpSpPr>
            <p:cNvPr id="44" name="千图PPT彼岸天：ID 8661124库_组合 43"/>
            <p:cNvGrpSpPr/>
            <p:nvPr>
              <p:custDataLst>
                <p:tags r:id="rId4"/>
              </p:custDataLst>
            </p:nvPr>
          </p:nvGrpSpPr>
          <p:grpSpPr>
            <a:xfrm>
              <a:off x="2850" y="5020"/>
              <a:ext cx="7244" cy="1318"/>
              <a:chOff x="1809733" y="3187693"/>
              <a:chExt cx="4600233" cy="836769"/>
            </a:xfrm>
          </p:grpSpPr>
          <p:grpSp>
            <p:nvGrpSpPr>
              <p:cNvPr id="5" name="Group 4"/>
              <p:cNvGrpSpPr/>
              <p:nvPr/>
            </p:nvGrpSpPr>
            <p:grpSpPr>
              <a:xfrm rot="16200000">
                <a:off x="5152751" y="2153040"/>
                <a:ext cx="67582" cy="2446848"/>
                <a:chOff x="6065696" y="2957245"/>
                <a:chExt cx="67582" cy="2446848"/>
              </a:xfrm>
              <a:solidFill>
                <a:schemeClr val="accent3"/>
              </a:solidFill>
            </p:grpSpPr>
            <p:cxnSp>
              <p:nvCxnSpPr>
                <p:cNvPr id="40" name="Straight Connector 5"/>
                <p:cNvCxnSpPr/>
                <p:nvPr/>
              </p:nvCxnSpPr>
              <p:spPr>
                <a:xfrm>
                  <a:off x="6099486" y="2988635"/>
                  <a:ext cx="0" cy="2415458"/>
                </a:xfrm>
                <a:prstGeom prst="line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6"/>
                <p:cNvSpPr/>
                <p:nvPr/>
              </p:nvSpPr>
              <p:spPr>
                <a:xfrm>
                  <a:off x="6065696" y="2957245"/>
                  <a:ext cx="67582" cy="67582"/>
                </a:xfrm>
                <a:prstGeom prst="ellipse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17" name="Group 9"/>
              <p:cNvGrpSpPr/>
              <p:nvPr/>
            </p:nvGrpSpPr>
            <p:grpSpPr>
              <a:xfrm>
                <a:off x="1809733" y="3187693"/>
                <a:ext cx="2147157" cy="836769"/>
                <a:chOff x="1809733" y="3187693"/>
                <a:chExt cx="2147157" cy="836769"/>
              </a:xfrm>
            </p:grpSpPr>
            <p:sp>
              <p:nvSpPr>
                <p:cNvPr id="26" name="TextBox 52"/>
                <p:cNvSpPr txBox="1"/>
                <p:nvPr/>
              </p:nvSpPr>
              <p:spPr bwMode="auto">
                <a:xfrm>
                  <a:off x="2697914" y="3187693"/>
                  <a:ext cx="1258976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>
                  <a:noAutofit/>
                </a:bodyPr>
                <a:lstStyle/>
                <a:p>
                  <a:pPr algn="r" latinLnBrk="0"/>
                  <a:r>
                    <a: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27" name="Rectangle 53"/>
                <p:cNvSpPr/>
                <p:nvPr/>
              </p:nvSpPr>
              <p:spPr>
                <a:xfrm>
                  <a:off x="1809733" y="3497651"/>
                  <a:ext cx="2147157" cy="52681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详写内容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点击输入本栏的具体文字</a:t>
                  </a:r>
                </a:p>
              </p:txBody>
            </p:sp>
          </p:grpSp>
        </p:grpSp>
        <p:grpSp>
          <p:nvGrpSpPr>
            <p:cNvPr id="2" name="千图PPT彼岸天：ID 8661124库_组合 1"/>
            <p:cNvGrpSpPr/>
            <p:nvPr>
              <p:custDataLst>
                <p:tags r:id="rId5"/>
              </p:custDataLst>
            </p:nvPr>
          </p:nvGrpSpPr>
          <p:grpSpPr>
            <a:xfrm>
              <a:off x="1948" y="6842"/>
              <a:ext cx="4908" cy="1318"/>
              <a:chOff x="1237093" y="4344912"/>
              <a:chExt cx="3116825" cy="836769"/>
            </a:xfrm>
          </p:grpSpPr>
          <p:grpSp>
            <p:nvGrpSpPr>
              <p:cNvPr id="4" name="Group 1"/>
              <p:cNvGrpSpPr/>
              <p:nvPr/>
            </p:nvGrpSpPr>
            <p:grpSpPr>
              <a:xfrm rot="16200000">
                <a:off x="3833406" y="4032991"/>
                <a:ext cx="67582" cy="973442"/>
                <a:chOff x="9338695" y="2216156"/>
                <a:chExt cx="67582" cy="973442"/>
              </a:xfrm>
              <a:solidFill>
                <a:schemeClr val="accent5"/>
              </a:solidFill>
            </p:grpSpPr>
            <p:cxnSp>
              <p:nvCxnSpPr>
                <p:cNvPr id="42" name="Straight Connector 2"/>
                <p:cNvCxnSpPr/>
                <p:nvPr/>
              </p:nvCxnSpPr>
              <p:spPr>
                <a:xfrm>
                  <a:off x="9372486" y="2258334"/>
                  <a:ext cx="0" cy="931264"/>
                </a:xfrm>
                <a:prstGeom prst="line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3"/>
                <p:cNvSpPr/>
                <p:nvPr/>
              </p:nvSpPr>
              <p:spPr>
                <a:xfrm>
                  <a:off x="9338695" y="2216156"/>
                  <a:ext cx="67582" cy="67582"/>
                </a:xfrm>
                <a:prstGeom prst="ellipse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Source Han Sans SC"/>
                  </a:endParaRPr>
                </a:p>
              </p:txBody>
            </p:sp>
          </p:grpSp>
          <p:grpSp>
            <p:nvGrpSpPr>
              <p:cNvPr id="18" name="Group 13"/>
              <p:cNvGrpSpPr/>
              <p:nvPr/>
            </p:nvGrpSpPr>
            <p:grpSpPr>
              <a:xfrm>
                <a:off x="1237093" y="4344912"/>
                <a:ext cx="2147157" cy="836769"/>
                <a:chOff x="1237093" y="4344912"/>
                <a:chExt cx="2147157" cy="836769"/>
              </a:xfrm>
            </p:grpSpPr>
            <p:sp>
              <p:nvSpPr>
                <p:cNvPr id="24" name="TextBox 54"/>
                <p:cNvSpPr txBox="1"/>
                <p:nvPr/>
              </p:nvSpPr>
              <p:spPr bwMode="auto">
                <a:xfrm>
                  <a:off x="2125274" y="4344912"/>
                  <a:ext cx="1258976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>
                  <a:noAutofit/>
                </a:bodyPr>
                <a:lstStyle/>
                <a:p>
                  <a:pPr algn="r" latinLnBrk="0"/>
                  <a:r>
                    <a: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Source Han Sans SC"/>
                    </a:rPr>
                    <a:t>输入标题文本</a:t>
                  </a:r>
                </a:p>
              </p:txBody>
            </p:sp>
            <p:sp>
              <p:nvSpPr>
                <p:cNvPr id="25" name="Rectangle 55"/>
                <p:cNvSpPr/>
                <p:nvPr/>
              </p:nvSpPr>
              <p:spPr>
                <a:xfrm>
                  <a:off x="1237093" y="4654870"/>
                  <a:ext cx="2147157" cy="52681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详写内容</a:t>
                  </a:r>
                  <a:r>
                    <a:rPr lang="en-US" altLang="zh-CN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……</a:t>
                  </a:r>
                  <a:r>
                    <a:rPr lang="zh-CN" altLang="en-US" sz="12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点击输入本栏的具体文字</a:t>
                  </a:r>
                </a:p>
              </p:txBody>
            </p:sp>
          </p:grpSp>
        </p:grpSp>
        <p:grpSp>
          <p:nvGrpSpPr>
            <p:cNvPr id="48" name="千图PPT彼岸天：ID 8661124库_组合 47"/>
            <p:cNvGrpSpPr/>
            <p:nvPr>
              <p:custDataLst>
                <p:tags r:id="rId6"/>
              </p:custDataLst>
            </p:nvPr>
          </p:nvGrpSpPr>
          <p:grpSpPr>
            <a:xfrm>
              <a:off x="6146" y="5526"/>
              <a:ext cx="3380" cy="3380"/>
              <a:chOff x="3902400" y="3508779"/>
              <a:chExt cx="2146551" cy="2146551"/>
            </a:xfrm>
          </p:grpSpPr>
          <p:sp>
            <p:nvSpPr>
              <p:cNvPr id="9" name="千图PPT彼岸天：ID 8661124库_泪滴形 17"/>
              <p:cNvSpPr/>
              <p:nvPr>
                <p:custDataLst>
                  <p:tags r:id="rId15"/>
                </p:custDataLst>
              </p:nvPr>
            </p:nvSpPr>
            <p:spPr>
              <a:xfrm rot="2700000">
                <a:off x="3902400" y="3508779"/>
                <a:ext cx="2146551" cy="2146551"/>
              </a:xfrm>
              <a:prstGeom prst="teardrop">
                <a:avLst/>
              </a:prstGeom>
              <a:solidFill>
                <a:srgbClr val="114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19" name="Freeform: Shape 56"/>
              <p:cNvSpPr/>
              <p:nvPr/>
            </p:nvSpPr>
            <p:spPr bwMode="auto">
              <a:xfrm>
                <a:off x="4634073" y="4248543"/>
                <a:ext cx="738425" cy="738425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49" name="千图PPT彼岸天：ID 8661124库_组合 48"/>
            <p:cNvGrpSpPr/>
            <p:nvPr>
              <p:custDataLst>
                <p:tags r:id="rId7"/>
              </p:custDataLst>
            </p:nvPr>
          </p:nvGrpSpPr>
          <p:grpSpPr>
            <a:xfrm>
              <a:off x="9820" y="4728"/>
              <a:ext cx="2970" cy="2970"/>
              <a:chOff x="6235965" y="3002242"/>
              <a:chExt cx="1885698" cy="1885698"/>
            </a:xfrm>
          </p:grpSpPr>
          <p:sp>
            <p:nvSpPr>
              <p:cNvPr id="6" name="千图PPT彼岸天：ID 8661124库_泪滴形 8"/>
              <p:cNvSpPr/>
              <p:nvPr>
                <p:custDataLst>
                  <p:tags r:id="rId14"/>
                </p:custDataLst>
              </p:nvPr>
            </p:nvSpPr>
            <p:spPr>
              <a:xfrm rot="18900000" flipH="1">
                <a:off x="6235965" y="3002242"/>
                <a:ext cx="1885698" cy="1885698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1" name="Freeform: Shape 58"/>
              <p:cNvSpPr/>
              <p:nvPr/>
            </p:nvSpPr>
            <p:spPr bwMode="auto">
              <a:xfrm>
                <a:off x="6897275" y="3603547"/>
                <a:ext cx="664835" cy="664835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51" name="千图PPT彼岸天：ID 8661124库_组合 50"/>
            <p:cNvGrpSpPr/>
            <p:nvPr>
              <p:custDataLst>
                <p:tags r:id="rId8"/>
              </p:custDataLst>
            </p:nvPr>
          </p:nvGrpSpPr>
          <p:grpSpPr>
            <a:xfrm>
              <a:off x="9969" y="3486"/>
              <a:ext cx="1931" cy="1931"/>
              <a:chOff x="6330277" y="2213306"/>
              <a:chExt cx="1226310" cy="1226310"/>
            </a:xfrm>
          </p:grpSpPr>
          <p:sp>
            <p:nvSpPr>
              <p:cNvPr id="8" name="千图PPT彼岸天：ID 8661124库_泪滴形 14"/>
              <p:cNvSpPr/>
              <p:nvPr>
                <p:custDataLst>
                  <p:tags r:id="rId13"/>
                </p:custDataLst>
              </p:nvPr>
            </p:nvSpPr>
            <p:spPr>
              <a:xfrm rot="18900000" flipH="1">
                <a:off x="6330277" y="2213306"/>
                <a:ext cx="1226310" cy="1226310"/>
              </a:xfrm>
              <a:prstGeom prst="teardrop">
                <a:avLst/>
              </a:prstGeom>
              <a:solidFill>
                <a:srgbClr val="8C55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2" name="Freeform: Shape 59"/>
              <p:cNvSpPr/>
              <p:nvPr/>
            </p:nvSpPr>
            <p:spPr bwMode="auto">
              <a:xfrm>
                <a:off x="6671893" y="2534116"/>
                <a:ext cx="568774" cy="56877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50" name="千图PPT彼岸天：ID 8661124库_组合 49"/>
            <p:cNvGrpSpPr/>
            <p:nvPr>
              <p:custDataLst>
                <p:tags r:id="rId9"/>
              </p:custDataLst>
            </p:nvPr>
          </p:nvGrpSpPr>
          <p:grpSpPr>
            <a:xfrm>
              <a:off x="7412" y="3979"/>
              <a:ext cx="2401" cy="2401"/>
              <a:chOff x="4706743" y="2526575"/>
              <a:chExt cx="1524572" cy="1524572"/>
            </a:xfrm>
          </p:grpSpPr>
          <p:sp>
            <p:nvSpPr>
              <p:cNvPr id="10" name="千图PPT彼岸天：ID 8661124库_泪滴形 20"/>
              <p:cNvSpPr/>
              <p:nvPr>
                <p:custDataLst>
                  <p:tags r:id="rId12"/>
                </p:custDataLst>
              </p:nvPr>
            </p:nvSpPr>
            <p:spPr>
              <a:xfrm rot="2700000">
                <a:off x="4706743" y="2526575"/>
                <a:ext cx="1524572" cy="1524572"/>
              </a:xfrm>
              <a:prstGeom prst="teardrop">
                <a:avLst/>
              </a:prstGeom>
              <a:solidFill>
                <a:srgbClr val="8C55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3" name="Freeform: Shape 60"/>
              <p:cNvSpPr/>
              <p:nvPr/>
            </p:nvSpPr>
            <p:spPr bwMode="auto">
              <a:xfrm>
                <a:off x="5164009" y="3092076"/>
                <a:ext cx="568774" cy="568774"/>
              </a:xfrm>
              <a:custGeom>
                <a:avLst/>
                <a:gdLst>
                  <a:gd name="T0" fmla="*/ 187 w 228"/>
                  <a:gd name="T1" fmla="*/ 114 h 240"/>
                  <a:gd name="T2" fmla="*/ 114 w 228"/>
                  <a:gd name="T3" fmla="*/ 40 h 240"/>
                  <a:gd name="T4" fmla="*/ 40 w 228"/>
                  <a:gd name="T5" fmla="*/ 114 h 240"/>
                  <a:gd name="T6" fmla="*/ 68 w 228"/>
                  <a:gd name="T7" fmla="*/ 171 h 240"/>
                  <a:gd name="T8" fmla="*/ 74 w 228"/>
                  <a:gd name="T9" fmla="*/ 173 h 240"/>
                  <a:gd name="T10" fmla="*/ 81 w 228"/>
                  <a:gd name="T11" fmla="*/ 169 h 240"/>
                  <a:gd name="T12" fmla="*/ 79 w 228"/>
                  <a:gd name="T13" fmla="*/ 156 h 240"/>
                  <a:gd name="T14" fmla="*/ 59 w 228"/>
                  <a:gd name="T15" fmla="*/ 114 h 240"/>
                  <a:gd name="T16" fmla="*/ 114 w 228"/>
                  <a:gd name="T17" fmla="*/ 59 h 240"/>
                  <a:gd name="T18" fmla="*/ 169 w 228"/>
                  <a:gd name="T19" fmla="*/ 114 h 240"/>
                  <a:gd name="T20" fmla="*/ 152 w 228"/>
                  <a:gd name="T21" fmla="*/ 153 h 240"/>
                  <a:gd name="T22" fmla="*/ 151 w 228"/>
                  <a:gd name="T23" fmla="*/ 166 h 240"/>
                  <a:gd name="T24" fmla="*/ 165 w 228"/>
                  <a:gd name="T25" fmla="*/ 167 h 240"/>
                  <a:gd name="T26" fmla="*/ 187 w 228"/>
                  <a:gd name="T27" fmla="*/ 114 h 240"/>
                  <a:gd name="T28" fmla="*/ 116 w 228"/>
                  <a:gd name="T29" fmla="*/ 79 h 240"/>
                  <a:gd name="T30" fmla="*/ 81 w 228"/>
                  <a:gd name="T31" fmla="*/ 114 h 240"/>
                  <a:gd name="T32" fmla="*/ 101 w 228"/>
                  <a:gd name="T33" fmla="*/ 144 h 240"/>
                  <a:gd name="T34" fmla="*/ 101 w 228"/>
                  <a:gd name="T35" fmla="*/ 226 h 240"/>
                  <a:gd name="T36" fmla="*/ 115 w 228"/>
                  <a:gd name="T37" fmla="*/ 240 h 240"/>
                  <a:gd name="T38" fmla="*/ 129 w 228"/>
                  <a:gd name="T39" fmla="*/ 226 h 240"/>
                  <a:gd name="T40" fmla="*/ 129 w 228"/>
                  <a:gd name="T41" fmla="*/ 145 h 240"/>
                  <a:gd name="T42" fmla="*/ 150 w 228"/>
                  <a:gd name="T43" fmla="*/ 114 h 240"/>
                  <a:gd name="T44" fmla="*/ 116 w 228"/>
                  <a:gd name="T45" fmla="*/ 79 h 240"/>
                  <a:gd name="T46" fmla="*/ 114 w 228"/>
                  <a:gd name="T47" fmla="*/ 0 h 240"/>
                  <a:gd name="T48" fmla="*/ 0 w 228"/>
                  <a:gd name="T49" fmla="*/ 114 h 240"/>
                  <a:gd name="T50" fmla="*/ 52 w 228"/>
                  <a:gd name="T51" fmla="*/ 209 h 240"/>
                  <a:gd name="T52" fmla="*/ 57 w 228"/>
                  <a:gd name="T53" fmla="*/ 211 h 240"/>
                  <a:gd name="T54" fmla="*/ 65 w 228"/>
                  <a:gd name="T55" fmla="*/ 206 h 240"/>
                  <a:gd name="T56" fmla="*/ 62 w 228"/>
                  <a:gd name="T57" fmla="*/ 193 h 240"/>
                  <a:gd name="T58" fmla="*/ 19 w 228"/>
                  <a:gd name="T59" fmla="*/ 114 h 240"/>
                  <a:gd name="T60" fmla="*/ 114 w 228"/>
                  <a:gd name="T61" fmla="*/ 18 h 240"/>
                  <a:gd name="T62" fmla="*/ 209 w 228"/>
                  <a:gd name="T63" fmla="*/ 114 h 240"/>
                  <a:gd name="T64" fmla="*/ 168 w 228"/>
                  <a:gd name="T65" fmla="*/ 192 h 240"/>
                  <a:gd name="T66" fmla="*/ 165 w 228"/>
                  <a:gd name="T67" fmla="*/ 205 h 240"/>
                  <a:gd name="T68" fmla="*/ 178 w 228"/>
                  <a:gd name="T69" fmla="*/ 208 h 240"/>
                  <a:gd name="T70" fmla="*/ 228 w 228"/>
                  <a:gd name="T71" fmla="*/ 114 h 240"/>
                  <a:gd name="T72" fmla="*/ 114 w 228"/>
                  <a:gd name="T7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40">
                    <a:moveTo>
                      <a:pt x="187" y="114"/>
                    </a:moveTo>
                    <a:cubicBezTo>
                      <a:pt x="187" y="73"/>
                      <a:pt x="154" y="40"/>
                      <a:pt x="114" y="40"/>
                    </a:cubicBezTo>
                    <a:cubicBezTo>
                      <a:pt x="73" y="40"/>
                      <a:pt x="40" y="73"/>
                      <a:pt x="40" y="114"/>
                    </a:cubicBezTo>
                    <a:cubicBezTo>
                      <a:pt x="40" y="136"/>
                      <a:pt x="50" y="157"/>
                      <a:pt x="68" y="171"/>
                    </a:cubicBezTo>
                    <a:cubicBezTo>
                      <a:pt x="69" y="172"/>
                      <a:pt x="71" y="173"/>
                      <a:pt x="74" y="173"/>
                    </a:cubicBezTo>
                    <a:cubicBezTo>
                      <a:pt x="76" y="173"/>
                      <a:pt x="79" y="171"/>
                      <a:pt x="81" y="169"/>
                    </a:cubicBezTo>
                    <a:cubicBezTo>
                      <a:pt x="84" y="165"/>
                      <a:pt x="83" y="159"/>
                      <a:pt x="79" y="156"/>
                    </a:cubicBezTo>
                    <a:cubicBezTo>
                      <a:pt x="67" y="146"/>
                      <a:pt x="59" y="130"/>
                      <a:pt x="59" y="114"/>
                    </a:cubicBezTo>
                    <a:cubicBezTo>
                      <a:pt x="59" y="83"/>
                      <a:pt x="84" y="59"/>
                      <a:pt x="114" y="59"/>
                    </a:cubicBezTo>
                    <a:cubicBezTo>
                      <a:pt x="144" y="59"/>
                      <a:pt x="169" y="83"/>
                      <a:pt x="169" y="114"/>
                    </a:cubicBezTo>
                    <a:cubicBezTo>
                      <a:pt x="169" y="129"/>
                      <a:pt x="163" y="143"/>
                      <a:pt x="152" y="153"/>
                    </a:cubicBezTo>
                    <a:cubicBezTo>
                      <a:pt x="148" y="157"/>
                      <a:pt x="148" y="163"/>
                      <a:pt x="151" y="166"/>
                    </a:cubicBezTo>
                    <a:cubicBezTo>
                      <a:pt x="155" y="170"/>
                      <a:pt x="161" y="170"/>
                      <a:pt x="165" y="167"/>
                    </a:cubicBezTo>
                    <a:cubicBezTo>
                      <a:pt x="179" y="153"/>
                      <a:pt x="187" y="134"/>
                      <a:pt x="187" y="114"/>
                    </a:cubicBezTo>
                    <a:close/>
                    <a:moveTo>
                      <a:pt x="116" y="79"/>
                    </a:moveTo>
                    <a:cubicBezTo>
                      <a:pt x="97" y="79"/>
                      <a:pt x="81" y="95"/>
                      <a:pt x="81" y="114"/>
                    </a:cubicBezTo>
                    <a:cubicBezTo>
                      <a:pt x="81" y="127"/>
                      <a:pt x="89" y="139"/>
                      <a:pt x="101" y="144"/>
                    </a:cubicBezTo>
                    <a:cubicBezTo>
                      <a:pt x="101" y="226"/>
                      <a:pt x="101" y="226"/>
                      <a:pt x="101" y="226"/>
                    </a:cubicBezTo>
                    <a:cubicBezTo>
                      <a:pt x="101" y="233"/>
                      <a:pt x="107" y="240"/>
                      <a:pt x="115" y="240"/>
                    </a:cubicBezTo>
                    <a:cubicBezTo>
                      <a:pt x="123" y="240"/>
                      <a:pt x="129" y="233"/>
                      <a:pt x="129" y="226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41" y="140"/>
                      <a:pt x="150" y="128"/>
                      <a:pt x="150" y="114"/>
                    </a:cubicBezTo>
                    <a:cubicBezTo>
                      <a:pt x="150" y="95"/>
                      <a:pt x="134" y="79"/>
                      <a:pt x="116" y="79"/>
                    </a:cubicBezTo>
                    <a:close/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52"/>
                      <a:pt x="19" y="188"/>
                      <a:pt x="52" y="209"/>
                    </a:cubicBezTo>
                    <a:cubicBezTo>
                      <a:pt x="54" y="210"/>
                      <a:pt x="55" y="211"/>
                      <a:pt x="57" y="211"/>
                    </a:cubicBezTo>
                    <a:cubicBezTo>
                      <a:pt x="60" y="211"/>
                      <a:pt x="63" y="209"/>
                      <a:pt x="65" y="206"/>
                    </a:cubicBezTo>
                    <a:cubicBezTo>
                      <a:pt x="68" y="202"/>
                      <a:pt x="67" y="196"/>
                      <a:pt x="62" y="193"/>
                    </a:cubicBezTo>
                    <a:cubicBezTo>
                      <a:pt x="35" y="176"/>
                      <a:pt x="19" y="146"/>
                      <a:pt x="19" y="114"/>
                    </a:cubicBezTo>
                    <a:cubicBezTo>
                      <a:pt x="19" y="61"/>
                      <a:pt x="61" y="18"/>
                      <a:pt x="114" y="18"/>
                    </a:cubicBezTo>
                    <a:cubicBezTo>
                      <a:pt x="166" y="18"/>
                      <a:pt x="209" y="61"/>
                      <a:pt x="209" y="114"/>
                    </a:cubicBezTo>
                    <a:cubicBezTo>
                      <a:pt x="209" y="145"/>
                      <a:pt x="194" y="174"/>
                      <a:pt x="168" y="192"/>
                    </a:cubicBezTo>
                    <a:cubicBezTo>
                      <a:pt x="163" y="195"/>
                      <a:pt x="162" y="201"/>
                      <a:pt x="165" y="205"/>
                    </a:cubicBezTo>
                    <a:cubicBezTo>
                      <a:pt x="168" y="209"/>
                      <a:pt x="174" y="211"/>
                      <a:pt x="178" y="208"/>
                    </a:cubicBezTo>
                    <a:cubicBezTo>
                      <a:pt x="209" y="186"/>
                      <a:pt x="228" y="151"/>
                      <a:pt x="228" y="114"/>
                    </a:cubicBezTo>
                    <a:cubicBezTo>
                      <a:pt x="228" y="51"/>
                      <a:pt x="177" y="0"/>
                      <a:pt x="1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  <p:grpSp>
          <p:nvGrpSpPr>
            <p:cNvPr id="52" name="千图PPT彼岸天：ID 8661124库_组合 51"/>
            <p:cNvGrpSpPr/>
            <p:nvPr>
              <p:custDataLst>
                <p:tags r:id="rId10"/>
              </p:custDataLst>
            </p:nvPr>
          </p:nvGrpSpPr>
          <p:grpSpPr>
            <a:xfrm>
              <a:off x="8225" y="3105"/>
              <a:ext cx="1574" cy="1574"/>
              <a:chOff x="5222896" y="1971919"/>
              <a:chExt cx="999564" cy="999564"/>
            </a:xfrm>
          </p:grpSpPr>
          <p:sp>
            <p:nvSpPr>
              <p:cNvPr id="11" name="千图PPT彼岸天：ID 8661124库_泪滴形 23"/>
              <p:cNvSpPr/>
              <p:nvPr>
                <p:custDataLst>
                  <p:tags r:id="rId11"/>
                </p:custDataLst>
              </p:nvPr>
            </p:nvSpPr>
            <p:spPr>
              <a:xfrm rot="2700000">
                <a:off x="5222896" y="1971919"/>
                <a:ext cx="999564" cy="999564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  <p:sp>
            <p:nvSpPr>
              <p:cNvPr id="20" name="Freeform: Shape 57"/>
              <p:cNvSpPr/>
              <p:nvPr/>
            </p:nvSpPr>
            <p:spPr bwMode="auto">
              <a:xfrm>
                <a:off x="5427643" y="2169253"/>
                <a:ext cx="568774" cy="568774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SC"/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  <p:cxnSp>
        <p:nvCxnSpPr>
          <p:cNvPr id="404" name="直接连接符 403"/>
          <p:cNvCxnSpPr/>
          <p:nvPr/>
        </p:nvCxnSpPr>
        <p:spPr>
          <a:xfrm>
            <a:off x="2168352" y="3893579"/>
            <a:ext cx="78555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5" name="组合 404"/>
          <p:cNvGrpSpPr/>
          <p:nvPr/>
        </p:nvGrpSpPr>
        <p:grpSpPr>
          <a:xfrm>
            <a:off x="2035004" y="1930045"/>
            <a:ext cx="498756" cy="498756"/>
            <a:chOff x="1537855" y="1874731"/>
            <a:chExt cx="755072" cy="755072"/>
          </a:xfrm>
          <a:solidFill>
            <a:srgbClr val="337046"/>
          </a:solidFill>
        </p:grpSpPr>
        <p:sp>
          <p:nvSpPr>
            <p:cNvPr id="406" name="椭圆 405"/>
            <p:cNvSpPr/>
            <p:nvPr/>
          </p:nvSpPr>
          <p:spPr>
            <a:xfrm>
              <a:off x="1537855" y="1874731"/>
              <a:ext cx="755072" cy="755072"/>
            </a:xfrm>
            <a:prstGeom prst="ellipse">
              <a:avLst/>
            </a:prstGeom>
            <a:solidFill>
              <a:srgbClr val="8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spc="-15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7" name="文本框 406"/>
            <p:cNvSpPr txBox="1"/>
            <p:nvPr/>
          </p:nvSpPr>
          <p:spPr>
            <a:xfrm>
              <a:off x="1565563" y="1926019"/>
              <a:ext cx="646042" cy="57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01</a:t>
              </a:r>
            </a:p>
          </p:txBody>
        </p:sp>
      </p:grpSp>
      <p:sp>
        <p:nvSpPr>
          <p:cNvPr id="408" name="文本框 407"/>
          <p:cNvSpPr txBox="1"/>
          <p:nvPr/>
        </p:nvSpPr>
        <p:spPr>
          <a:xfrm>
            <a:off x="2625557" y="1939027"/>
            <a:ext cx="311033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09" name="直接连接符 408"/>
          <p:cNvCxnSpPr/>
          <p:nvPr/>
        </p:nvCxnSpPr>
        <p:spPr>
          <a:xfrm>
            <a:off x="6096115" y="1632275"/>
            <a:ext cx="0" cy="452260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" name="组合 409"/>
          <p:cNvGrpSpPr/>
          <p:nvPr/>
        </p:nvGrpSpPr>
        <p:grpSpPr>
          <a:xfrm>
            <a:off x="2035004" y="4020040"/>
            <a:ext cx="498756" cy="498756"/>
            <a:chOff x="1537855" y="1874731"/>
            <a:chExt cx="755072" cy="755072"/>
          </a:xfrm>
          <a:solidFill>
            <a:srgbClr val="337046"/>
          </a:solidFill>
        </p:grpSpPr>
        <p:sp>
          <p:nvSpPr>
            <p:cNvPr id="411" name="椭圆 410"/>
            <p:cNvSpPr/>
            <p:nvPr/>
          </p:nvSpPr>
          <p:spPr>
            <a:xfrm>
              <a:off x="1537855" y="1874731"/>
              <a:ext cx="755072" cy="755072"/>
            </a:xfrm>
            <a:prstGeom prst="ellipse">
              <a:avLst/>
            </a:prstGeom>
            <a:solidFill>
              <a:srgbClr val="114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spc="-15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2" name="文本框 411"/>
            <p:cNvSpPr txBox="1"/>
            <p:nvPr/>
          </p:nvSpPr>
          <p:spPr>
            <a:xfrm>
              <a:off x="1565563" y="1926019"/>
              <a:ext cx="646042" cy="57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02</a:t>
              </a:r>
            </a:p>
          </p:txBody>
        </p:sp>
      </p:grpSp>
      <p:sp>
        <p:nvSpPr>
          <p:cNvPr id="413" name="文本框 412"/>
          <p:cNvSpPr txBox="1"/>
          <p:nvPr/>
        </p:nvSpPr>
        <p:spPr>
          <a:xfrm>
            <a:off x="2622098" y="4029022"/>
            <a:ext cx="311033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14" name="组合 413"/>
          <p:cNvGrpSpPr/>
          <p:nvPr/>
        </p:nvGrpSpPr>
        <p:grpSpPr>
          <a:xfrm>
            <a:off x="6642796" y="1955738"/>
            <a:ext cx="498756" cy="498756"/>
            <a:chOff x="1537855" y="1874731"/>
            <a:chExt cx="755072" cy="755072"/>
          </a:xfrm>
          <a:solidFill>
            <a:srgbClr val="337046"/>
          </a:solidFill>
        </p:grpSpPr>
        <p:sp>
          <p:nvSpPr>
            <p:cNvPr id="415" name="椭圆 414"/>
            <p:cNvSpPr/>
            <p:nvPr/>
          </p:nvSpPr>
          <p:spPr>
            <a:xfrm>
              <a:off x="1537855" y="1874731"/>
              <a:ext cx="755072" cy="755072"/>
            </a:xfrm>
            <a:prstGeom prst="ellipse">
              <a:avLst/>
            </a:prstGeom>
            <a:solidFill>
              <a:srgbClr val="114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spc="-15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6" name="文本框 415"/>
            <p:cNvSpPr txBox="1"/>
            <p:nvPr/>
          </p:nvSpPr>
          <p:spPr>
            <a:xfrm>
              <a:off x="1565563" y="1926019"/>
              <a:ext cx="646042" cy="57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03</a:t>
              </a:r>
            </a:p>
          </p:txBody>
        </p:sp>
      </p:grpSp>
      <p:sp>
        <p:nvSpPr>
          <p:cNvPr id="417" name="文本框 416"/>
          <p:cNvSpPr txBox="1"/>
          <p:nvPr/>
        </p:nvSpPr>
        <p:spPr>
          <a:xfrm>
            <a:off x="7233349" y="1964720"/>
            <a:ext cx="311033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6642796" y="4045733"/>
            <a:ext cx="498756" cy="498756"/>
            <a:chOff x="1537855" y="1874731"/>
            <a:chExt cx="755072" cy="755072"/>
          </a:xfrm>
          <a:solidFill>
            <a:srgbClr val="337046"/>
          </a:solidFill>
        </p:grpSpPr>
        <p:sp>
          <p:nvSpPr>
            <p:cNvPr id="419" name="椭圆 418"/>
            <p:cNvSpPr/>
            <p:nvPr/>
          </p:nvSpPr>
          <p:spPr>
            <a:xfrm>
              <a:off x="1537855" y="1874731"/>
              <a:ext cx="755072" cy="755072"/>
            </a:xfrm>
            <a:prstGeom prst="ellipse">
              <a:avLst/>
            </a:prstGeom>
            <a:solidFill>
              <a:srgbClr val="8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spc="-15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0" name="文本框 419"/>
            <p:cNvSpPr txBox="1"/>
            <p:nvPr/>
          </p:nvSpPr>
          <p:spPr>
            <a:xfrm>
              <a:off x="1565563" y="1926019"/>
              <a:ext cx="646042" cy="57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421" name="文本框 420"/>
          <p:cNvSpPr txBox="1"/>
          <p:nvPr/>
        </p:nvSpPr>
        <p:spPr>
          <a:xfrm>
            <a:off x="7229890" y="4054715"/>
            <a:ext cx="311033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8" grpId="0"/>
      <p:bldP spid="413" grpId="0"/>
      <p:bldP spid="417" grpId="0"/>
      <p:bldP spid="4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2211954"/>
          <p:cNvPicPr>
            <a:picLocks noChangeAspect="1"/>
          </p:cNvPicPr>
          <p:nvPr/>
        </p:nvPicPr>
        <p:blipFill>
          <a:blip r:embed="rId3"/>
          <a:srcRect l="9019" t="15927" r="9847" b="16659"/>
          <a:stretch>
            <a:fillRect/>
          </a:stretch>
        </p:blipFill>
        <p:spPr>
          <a:xfrm>
            <a:off x="1098550" y="1092200"/>
            <a:ext cx="9893300" cy="46228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3739118" y="3871066"/>
            <a:ext cx="4680577" cy="0"/>
          </a:xfrm>
          <a:prstGeom prst="line">
            <a:avLst/>
          </a:prstGeom>
          <a:ln w="28575">
            <a:solidFill>
              <a:srgbClr val="0F507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613290" y="2937412"/>
            <a:ext cx="5803655" cy="9321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5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请输入您的标题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8273" y="3888583"/>
            <a:ext cx="5362265" cy="9049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ource Han Sans SC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/>
              </a:rPr>
              <a:t>添加标题          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25724" y="410684"/>
            <a:ext cx="2172781" cy="2172781"/>
            <a:chOff x="4179570" y="1588770"/>
            <a:chExt cx="2735580" cy="2735580"/>
          </a:xfrm>
        </p:grpSpPr>
        <p:sp>
          <p:nvSpPr>
            <p:cNvPr id="8" name="椭圆 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endParaRPr>
            </a:p>
          </p:txBody>
        </p:sp>
      </p:grpSp>
      <p:sp>
        <p:nvSpPr>
          <p:cNvPr id="10" name="文本框 18"/>
          <p:cNvSpPr txBox="1"/>
          <p:nvPr/>
        </p:nvSpPr>
        <p:spPr>
          <a:xfrm>
            <a:off x="5031105" y="955675"/>
            <a:ext cx="1962150" cy="1083945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SC"/>
              </a:rPr>
              <a:t>02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739118" y="3858948"/>
            <a:ext cx="4680577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91667E-6 4.44444E-6 L 2.91667E-6 -0.07223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  <p:bldP spid="6" grpId="0"/>
          <p:bldP spid="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48965" y="3372175"/>
            <a:ext cx="2465329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lang="en-US" altLang="zh-CN" sz="1400" kern="0" dirty="0">
              <a:solidFill>
                <a:srgbClr val="404040"/>
              </a:solidFill>
              <a:latin typeface="+mj-ea"/>
              <a:ea typeface="+mj-ea"/>
              <a:sym typeface="字魂36号-正文宋楷" panose="020000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矩形: 圆角 4"/>
          <p:cNvSpPr/>
          <p:nvPr/>
        </p:nvSpPr>
        <p:spPr>
          <a:xfrm>
            <a:off x="1399194" y="2422237"/>
            <a:ext cx="2964872" cy="3255818"/>
          </a:xfrm>
          <a:prstGeom prst="roundRect">
            <a:avLst>
              <a:gd name="adj" fmla="val 288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017931" y="1627811"/>
            <a:ext cx="1588852" cy="1588852"/>
            <a:chOff x="1408132" y="1880682"/>
            <a:chExt cx="1588852" cy="1588852"/>
          </a:xfrm>
        </p:grpSpPr>
        <p:sp>
          <p:nvSpPr>
            <p:cNvPr id="39" name="椭圆 38"/>
            <p:cNvSpPr/>
            <p:nvPr/>
          </p:nvSpPr>
          <p:spPr>
            <a:xfrm>
              <a:off x="1408132" y="1880682"/>
              <a:ext cx="1588852" cy="1588852"/>
            </a:xfrm>
            <a:prstGeom prst="ellipse">
              <a:avLst/>
            </a:prstGeom>
            <a:solidFill>
              <a:srgbClr val="1146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533143" y="2370337"/>
              <a:ext cx="1338828" cy="728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请提炼概括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自己的内容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863608" y="3372175"/>
            <a:ext cx="2465329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lang="en-US" altLang="zh-CN" sz="1400" kern="0" dirty="0">
              <a:solidFill>
                <a:srgbClr val="404040"/>
              </a:solidFill>
              <a:latin typeface="+mj-ea"/>
              <a:ea typeface="+mj-ea"/>
              <a:sym typeface="字魂36号-正文宋楷" panose="020000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矩形: 圆角 36"/>
          <p:cNvSpPr/>
          <p:nvPr/>
        </p:nvSpPr>
        <p:spPr>
          <a:xfrm>
            <a:off x="4613837" y="2422237"/>
            <a:ext cx="2964872" cy="3255818"/>
          </a:xfrm>
          <a:prstGeom prst="roundRect">
            <a:avLst>
              <a:gd name="adj" fmla="val 288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232574" y="1627811"/>
            <a:ext cx="1588852" cy="1588852"/>
            <a:chOff x="1408132" y="1880682"/>
            <a:chExt cx="1588852" cy="1588852"/>
          </a:xfrm>
          <a:solidFill>
            <a:srgbClr val="8C5568"/>
          </a:solidFill>
        </p:grpSpPr>
        <p:sp>
          <p:nvSpPr>
            <p:cNvPr id="44" name="椭圆 43"/>
            <p:cNvSpPr/>
            <p:nvPr/>
          </p:nvSpPr>
          <p:spPr>
            <a:xfrm>
              <a:off x="1408132" y="1880682"/>
              <a:ext cx="1588852" cy="15888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533143" y="2370337"/>
              <a:ext cx="1338828" cy="72853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请提炼概括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自己的内容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078251" y="3372175"/>
            <a:ext cx="2465329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点击输入本栏的具体文字，简明扼要的说明分项内容，此为概念图解详写内容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点击输入本栏的具体文字，简明扼要的说明分项内容，此为概念图解</a:t>
            </a:r>
            <a:endParaRPr lang="en-US" altLang="zh-CN" sz="1400" kern="0" dirty="0">
              <a:solidFill>
                <a:srgbClr val="404040"/>
              </a:solidFill>
              <a:latin typeface="+mj-ea"/>
              <a:ea typeface="+mj-ea"/>
              <a:sym typeface="字魂36号-正文宋楷" panose="020000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矩形: 圆角 41"/>
          <p:cNvSpPr/>
          <p:nvPr/>
        </p:nvSpPr>
        <p:spPr>
          <a:xfrm>
            <a:off x="7828480" y="2422237"/>
            <a:ext cx="2964872" cy="3255818"/>
          </a:xfrm>
          <a:prstGeom prst="roundRect">
            <a:avLst>
              <a:gd name="adj" fmla="val 288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447217" y="1627811"/>
            <a:ext cx="1588852" cy="1588852"/>
            <a:chOff x="1408132" y="1880682"/>
            <a:chExt cx="1588852" cy="1588852"/>
          </a:xfrm>
          <a:solidFill>
            <a:srgbClr val="11466E"/>
          </a:solidFill>
        </p:grpSpPr>
        <p:sp>
          <p:nvSpPr>
            <p:cNvPr id="49" name="椭圆 48"/>
            <p:cNvSpPr/>
            <p:nvPr/>
          </p:nvSpPr>
          <p:spPr>
            <a:xfrm>
              <a:off x="1408132" y="1880682"/>
              <a:ext cx="1588852" cy="15888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533143" y="2370337"/>
              <a:ext cx="1338828" cy="72853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请提炼概括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自己的内容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 bldLvl="0" animBg="1"/>
      <p:bldP spid="41" grpId="0"/>
      <p:bldP spid="42" grpId="0" bldLvl="0" animBg="1"/>
      <p:bldP spid="46" grpId="0"/>
      <p:bldP spid="4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Source Han Sans SC"/>
                <a:ea typeface="+mn-ea"/>
                <a:cs typeface="+mn-ea"/>
                <a:sym typeface="Source Han Sans SC"/>
              </a:rPr>
              <a:t>请输入您的标题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684887" y="4637963"/>
            <a:ext cx="10800000" cy="1281465"/>
            <a:chOff x="663770" y="4421507"/>
            <a:chExt cx="10845800" cy="1285742"/>
          </a:xfrm>
        </p:grpSpPr>
        <p:grpSp>
          <p:nvGrpSpPr>
            <p:cNvPr id="86" name="组合 85"/>
            <p:cNvGrpSpPr/>
            <p:nvPr/>
          </p:nvGrpSpPr>
          <p:grpSpPr>
            <a:xfrm>
              <a:off x="663770" y="4421507"/>
              <a:ext cx="2134750" cy="1252448"/>
              <a:chOff x="673100" y="4379325"/>
              <a:chExt cx="2134750" cy="1252448"/>
            </a:xfrm>
          </p:grpSpPr>
          <p:sp>
            <p:nvSpPr>
              <p:cNvPr id="87" name="1"/>
              <p:cNvSpPr/>
              <p:nvPr/>
            </p:nvSpPr>
            <p:spPr>
              <a:xfrm>
                <a:off x="678500" y="4379325"/>
                <a:ext cx="2123951" cy="371482"/>
              </a:xfrm>
              <a:prstGeom prst="rect">
                <a:avLst/>
              </a:prstGeom>
              <a:solidFill>
                <a:srgbClr val="8C556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spc="300" dirty="0">
                    <a:solidFill>
                      <a:schemeClr val="bg1"/>
                    </a:solidFill>
                    <a:latin typeface="+mj-ea"/>
                    <a:ea typeface="+mj-ea"/>
                    <a:sym typeface="字魂36号-正文宋楷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88" name="1"/>
              <p:cNvSpPr/>
              <p:nvPr/>
            </p:nvSpPr>
            <p:spPr bwMode="auto">
              <a:xfrm>
                <a:off x="673100" y="4852102"/>
                <a:ext cx="2134750" cy="77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详写内容</a:t>
                </a: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……</a:t>
                </a: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点击输入本栏的具体文字，简明扼要的说明分项内容，此为概念图解</a:t>
                </a:r>
                <a:endParaRPr lang="en-US" altLang="zh-CN" sz="1200" kern="0" dirty="0">
                  <a:solidFill>
                    <a:srgbClr val="404040"/>
                  </a:solidFill>
                  <a:latin typeface="+mj-ea"/>
                  <a:ea typeface="+mj-ea"/>
                  <a:sym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567453" y="4421507"/>
              <a:ext cx="2134750" cy="1252448"/>
              <a:chOff x="3576783" y="4379325"/>
              <a:chExt cx="2134750" cy="1252448"/>
            </a:xfrm>
          </p:grpSpPr>
          <p:sp>
            <p:nvSpPr>
              <p:cNvPr id="90" name="1"/>
              <p:cNvSpPr/>
              <p:nvPr/>
            </p:nvSpPr>
            <p:spPr>
              <a:xfrm>
                <a:off x="3582183" y="4379325"/>
                <a:ext cx="2123951" cy="371482"/>
              </a:xfrm>
              <a:prstGeom prst="rect">
                <a:avLst/>
              </a:prstGeom>
              <a:solidFill>
                <a:srgbClr val="1146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spc="300" dirty="0">
                    <a:solidFill>
                      <a:schemeClr val="bg1"/>
                    </a:solidFill>
                    <a:latin typeface="+mj-ea"/>
                    <a:ea typeface="+mj-ea"/>
                    <a:sym typeface="字魂36号-正文宋楷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91" name="1"/>
              <p:cNvSpPr/>
              <p:nvPr/>
            </p:nvSpPr>
            <p:spPr bwMode="auto">
              <a:xfrm>
                <a:off x="3576783" y="4852102"/>
                <a:ext cx="2134750" cy="77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详写内容</a:t>
                </a: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……</a:t>
                </a: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点击输入本栏的具体文字，简明扼要的说明分项内容，此为概念图解</a:t>
                </a:r>
                <a:endParaRPr lang="en-US" altLang="zh-CN" sz="1200" kern="0" dirty="0">
                  <a:solidFill>
                    <a:srgbClr val="404040"/>
                  </a:solidFill>
                  <a:latin typeface="+mj-ea"/>
                  <a:ea typeface="+mj-ea"/>
                  <a:sym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6471136" y="4421507"/>
              <a:ext cx="2134750" cy="1252448"/>
              <a:chOff x="6480466" y="4379325"/>
              <a:chExt cx="2134750" cy="1252448"/>
            </a:xfrm>
          </p:grpSpPr>
          <p:sp>
            <p:nvSpPr>
              <p:cNvPr id="93" name="1"/>
              <p:cNvSpPr/>
              <p:nvPr/>
            </p:nvSpPr>
            <p:spPr>
              <a:xfrm>
                <a:off x="6485866" y="4379325"/>
                <a:ext cx="2123951" cy="371482"/>
              </a:xfrm>
              <a:prstGeom prst="rect">
                <a:avLst/>
              </a:prstGeom>
              <a:solidFill>
                <a:srgbClr val="8C556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spc="300" dirty="0">
                    <a:solidFill>
                      <a:schemeClr val="bg1"/>
                    </a:solidFill>
                    <a:latin typeface="+mj-ea"/>
                    <a:ea typeface="+mj-ea"/>
                    <a:sym typeface="字魂36号-正文宋楷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94" name="1"/>
              <p:cNvSpPr/>
              <p:nvPr/>
            </p:nvSpPr>
            <p:spPr bwMode="auto">
              <a:xfrm>
                <a:off x="6480466" y="4852102"/>
                <a:ext cx="2134750" cy="77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详写内容</a:t>
                </a: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……</a:t>
                </a: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点击输入本栏的具体文字，简明扼要的说明分项内容，此为概念图解</a:t>
                </a:r>
                <a:endParaRPr lang="en-US" altLang="zh-CN" sz="1200" kern="0" dirty="0">
                  <a:solidFill>
                    <a:srgbClr val="404040"/>
                  </a:solidFill>
                  <a:latin typeface="+mj-ea"/>
                  <a:ea typeface="+mj-ea"/>
                  <a:sym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9374820" y="4421507"/>
              <a:ext cx="2134750" cy="1285742"/>
              <a:chOff x="9384150" y="4379325"/>
              <a:chExt cx="2134750" cy="1285742"/>
            </a:xfrm>
          </p:grpSpPr>
          <p:sp>
            <p:nvSpPr>
              <p:cNvPr id="96" name="1"/>
              <p:cNvSpPr/>
              <p:nvPr/>
            </p:nvSpPr>
            <p:spPr>
              <a:xfrm>
                <a:off x="9389550" y="4379325"/>
                <a:ext cx="2123951" cy="371482"/>
              </a:xfrm>
              <a:prstGeom prst="rect">
                <a:avLst/>
              </a:prstGeom>
              <a:solidFill>
                <a:srgbClr val="1146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spc="300" dirty="0">
                    <a:solidFill>
                      <a:schemeClr val="bg1"/>
                    </a:solidFill>
                    <a:latin typeface="+mj-ea"/>
                    <a:ea typeface="+mj-ea"/>
                    <a:sym typeface="字魂36号-正文宋楷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97" name="1"/>
              <p:cNvSpPr/>
              <p:nvPr/>
            </p:nvSpPr>
            <p:spPr bwMode="auto">
              <a:xfrm>
                <a:off x="9384150" y="4852102"/>
                <a:ext cx="2134750" cy="812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详写内容</a:t>
                </a: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……</a:t>
                </a: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点击输入本栏的具体文字，简明扼要的说明分项内容，此为概念图解</a:t>
                </a:r>
                <a:endParaRPr lang="en-US" altLang="zh-CN" sz="1200" kern="0" dirty="0">
                  <a:solidFill>
                    <a:srgbClr val="404040"/>
                  </a:solidFill>
                  <a:latin typeface="+mj-ea"/>
                  <a:ea typeface="+mj-ea"/>
                  <a:sym typeface="字魂36号-正文宋楷" panose="02000000000000000000" pitchFamily="2" charset="-122"/>
                </a:endParaRPr>
              </a:p>
            </p:txBody>
          </p:sp>
        </p:grpSp>
      </p:grpSp>
      <p:pic>
        <p:nvPicPr>
          <p:cNvPr id="99" name="图片 98" descr="435"/>
          <p:cNvPicPr>
            <a:picLocks noChangeAspect="1"/>
          </p:cNvPicPr>
          <p:nvPr/>
        </p:nvPicPr>
        <p:blipFill>
          <a:blip r:embed="rId3"/>
          <a:srcRect t="42976" b="25937"/>
          <a:stretch>
            <a:fillRect/>
          </a:stretch>
        </p:blipFill>
        <p:spPr>
          <a:xfrm>
            <a:off x="685165" y="1840865"/>
            <a:ext cx="10761980" cy="223139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8C036039-8F58-4C89-AFF4-AF173DB600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67"/>
      </a:accent1>
      <a:accent2>
        <a:srgbClr val="42ADB7"/>
      </a:accent2>
      <a:accent3>
        <a:srgbClr val="626262"/>
      </a:accent3>
      <a:accent4>
        <a:srgbClr val="004467"/>
      </a:accent4>
      <a:accent5>
        <a:srgbClr val="42ADB7"/>
      </a:accent5>
      <a:accent6>
        <a:srgbClr val="626262"/>
      </a:accent6>
      <a:hlink>
        <a:srgbClr val="0563C1"/>
      </a:hlink>
      <a:folHlink>
        <a:srgbClr val="954F72"/>
      </a:folHlink>
    </a:clrScheme>
    <a:fontScheme name="cldt5nr2">
      <a:majorFont>
        <a:latin typeface="Source Han Sans SC"/>
        <a:ea typeface="Source Han Sans SC"/>
        <a:cs typeface=""/>
      </a:majorFont>
      <a:minorFont>
        <a:latin typeface="Source Han Sans SC"/>
        <a:ea typeface="Source Han Sans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1523</Words>
  <Application>Microsoft Office PowerPoint</Application>
  <PresentationFormat>宽屏</PresentationFormat>
  <Paragraphs>177</Paragraphs>
  <Slides>19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宋体</vt:lpstr>
      <vt:lpstr>Arial</vt:lpstr>
      <vt:lpstr>字魂36号-正文宋楷</vt:lpstr>
      <vt:lpstr>等线</vt:lpstr>
      <vt:lpstr>Source Han Sans SC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2017-09-25T06:02:00Z</dcterms:created>
  <dcterms:modified xsi:type="dcterms:W3CDTF">2023-01-10T06:52:49Z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58A4EC8BD450433185F1242A4BEBC69F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