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67" r:id="rId7"/>
    <p:sldId id="262" r:id="rId8"/>
    <p:sldId id="265" r:id="rId9"/>
    <p:sldId id="273" r:id="rId10"/>
    <p:sldId id="266" r:id="rId11"/>
    <p:sldId id="264" r:id="rId12"/>
    <p:sldId id="269" r:id="rId13"/>
    <p:sldId id="274" r:id="rId14"/>
    <p:sldId id="268" r:id="rId15"/>
    <p:sldId id="263" r:id="rId16"/>
    <p:sldId id="270" r:id="rId17"/>
    <p:sldId id="272" r:id="rId18"/>
    <p:sldId id="260" r:id="rId19"/>
    <p:sldId id="26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FFFFFF"/>
    <a:srgbClr val="080808"/>
    <a:srgbClr val="1C1C1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27" autoAdjust="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rgbClr val="000000"/>
                </a:solidFill>
                <a:effectLst/>
              </a:rPr>
              <a:t>ADD TITLE HERE</a:t>
            </a:r>
            <a:endParaRPr lang="zh-CN" altLang="zh-CN" dirty="0">
              <a:solidFill>
                <a:srgbClr val="000000"/>
              </a:solidFill>
              <a:effectLst/>
            </a:endParaRPr>
          </a:p>
        </c:rich>
      </c:tx>
      <c:layout>
        <c:manualLayout>
          <c:xMode val="edge"/>
          <c:yMode val="edge"/>
          <c:x val="0.28867061348349199"/>
          <c:y val="8.4265755673557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2105730684895"/>
          <c:w val="0.95998880717669599"/>
          <c:h val="0.78371087868149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</c:v>
                </c:pt>
                <c:pt idx="1">
                  <c:v>TITLE</c:v>
                </c:pt>
                <c:pt idx="2">
                  <c:v>TITLE</c:v>
                </c:pt>
                <c:pt idx="3">
                  <c:v>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F-4D04-87A9-8BD077F91F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</c:v>
                </c:pt>
                <c:pt idx="1">
                  <c:v>TITLE</c:v>
                </c:pt>
                <c:pt idx="2">
                  <c:v>TITLE</c:v>
                </c:pt>
                <c:pt idx="3">
                  <c:v>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7C9F-4D04-87A9-8BD077F91F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TITLE</c:v>
                </c:pt>
                <c:pt idx="1">
                  <c:v>TITLE</c:v>
                </c:pt>
                <c:pt idx="2">
                  <c:v>TITLE</c:v>
                </c:pt>
                <c:pt idx="3">
                  <c:v>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C9F-4D04-87A9-8BD077F91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5156168"/>
        <c:axId val="585156496"/>
      </c:barChart>
      <c:catAx>
        <c:axId val="58515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5156496"/>
        <c:crosses val="autoZero"/>
        <c:auto val="1"/>
        <c:lblAlgn val="ctr"/>
        <c:lblOffset val="100"/>
        <c:noMultiLvlLbl val="0"/>
      </c:catAx>
      <c:valAx>
        <c:axId val="58515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15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DD9-AB81-4E16-A589-C580331174C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A21F-1DF8-49DB-9EA0-E94811E5DA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3A21F-1DF8-49DB-9EA0-E94811E5DA4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C1C1C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23460" y="1122363"/>
            <a:ext cx="491871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823460" y="3602038"/>
            <a:ext cx="491871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150" y="365125"/>
            <a:ext cx="10153650" cy="13255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258127" y="264748"/>
            <a:ext cx="1904048" cy="1425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1610" y="365125"/>
            <a:ext cx="990219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6320" y="274320"/>
            <a:ext cx="1689040" cy="126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632FEB-31F6-4DBB-BC20-8BC5E9288CC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BF23D-AB35-43E3-AC71-BD764C0052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剪纸简体" panose="03000509000000000000" pitchFamily="65" charset="-122"/>
          <a:ea typeface="方正剪纸简体" panose="03000509000000000000" pitchFamily="65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方正卡通简体" panose="03000509000000000000" pitchFamily="65" charset="-122"/>
          <a:ea typeface="方正卡通简体" panose="03000509000000000000" pitchFamily="65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374482" y="3327645"/>
            <a:ext cx="7329324" cy="353035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2191678" y="2853792"/>
            <a:ext cx="7716965" cy="771696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52922" y="3511536"/>
            <a:ext cx="3027751" cy="1388160"/>
            <a:chOff x="277310" y="4395020"/>
            <a:chExt cx="3027751" cy="1388160"/>
          </a:xfrm>
        </p:grpSpPr>
        <p:sp>
          <p:nvSpPr>
            <p:cNvPr id="12" name="文本框 11"/>
            <p:cNvSpPr txBox="1"/>
            <p:nvPr/>
          </p:nvSpPr>
          <p:spPr>
            <a:xfrm>
              <a:off x="277310" y="4395020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2013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505443" y="2029779"/>
            <a:ext cx="3027751" cy="1388160"/>
            <a:chOff x="277310" y="4395020"/>
            <a:chExt cx="3027751" cy="1388160"/>
          </a:xfrm>
        </p:grpSpPr>
        <p:sp>
          <p:nvSpPr>
            <p:cNvPr id="16" name="文本框 15"/>
            <p:cNvSpPr txBox="1"/>
            <p:nvPr/>
          </p:nvSpPr>
          <p:spPr>
            <a:xfrm>
              <a:off x="277310" y="4395020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2014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1936" y="2062554"/>
            <a:ext cx="3275691" cy="1354438"/>
            <a:chOff x="2260607" y="4428742"/>
            <a:chExt cx="3275691" cy="1354438"/>
          </a:xfrm>
        </p:grpSpPr>
        <p:sp>
          <p:nvSpPr>
            <p:cNvPr id="20" name="文本框 19"/>
            <p:cNvSpPr txBox="1"/>
            <p:nvPr/>
          </p:nvSpPr>
          <p:spPr>
            <a:xfrm>
              <a:off x="2828037" y="4428742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2015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43496" y="3511536"/>
            <a:ext cx="3275691" cy="1354438"/>
            <a:chOff x="2260607" y="4428742"/>
            <a:chExt cx="3275691" cy="1354438"/>
          </a:xfrm>
        </p:grpSpPr>
        <p:sp>
          <p:nvSpPr>
            <p:cNvPr id="24" name="文本框 23"/>
            <p:cNvSpPr txBox="1"/>
            <p:nvPr/>
          </p:nvSpPr>
          <p:spPr>
            <a:xfrm>
              <a:off x="2828037" y="4428742"/>
              <a:ext cx="2708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</a:rPr>
                <a:t>ADD TITLE HERE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279545" y="4866189"/>
              <a:ext cx="916991" cy="91699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60607" y="5092822"/>
              <a:ext cx="1044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FFFFF"/>
                  </a:solidFill>
                </a:rPr>
                <a:t>2016</a:t>
              </a:r>
              <a:endParaRPr lang="zh-CN" altLang="en-US" sz="28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there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662286" y="463633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6013937" y="1441937"/>
          <a:ext cx="5756031" cy="4818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5"/>
          <p:cNvSpPr/>
          <p:nvPr/>
        </p:nvSpPr>
        <p:spPr>
          <a:xfrm>
            <a:off x="926123" y="2173460"/>
            <a:ext cx="50878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Excepteur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sint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occaecat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cupidatat</a:t>
            </a:r>
            <a:r>
              <a:rPr lang="en-US" altLang="zh-CN" dirty="0">
                <a:solidFill>
                  <a:srgbClr val="000000"/>
                </a:solidFill>
              </a:rPr>
              <a:t> non </a:t>
            </a:r>
            <a:r>
              <a:rPr lang="en-US" altLang="zh-CN" dirty="0" err="1">
                <a:solidFill>
                  <a:srgbClr val="000000"/>
                </a:solidFill>
              </a:rPr>
              <a:t>proident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sunt</a:t>
            </a:r>
            <a:r>
              <a:rPr lang="en-US" altLang="zh-CN" dirty="0">
                <a:solidFill>
                  <a:srgbClr val="000000"/>
                </a:solidFill>
              </a:rPr>
              <a:t> in culpa qui </a:t>
            </a:r>
            <a:r>
              <a:rPr lang="en-US" altLang="zh-CN" dirty="0" err="1">
                <a:solidFill>
                  <a:srgbClr val="000000"/>
                </a:solidFill>
              </a:rPr>
              <a:t>officia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deserunt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mollit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anim</a:t>
            </a:r>
            <a:r>
              <a:rPr lang="en-US" altLang="zh-CN" dirty="0">
                <a:solidFill>
                  <a:srgbClr val="000000"/>
                </a:solidFill>
              </a:rPr>
              <a:t> id </a:t>
            </a:r>
            <a:r>
              <a:rPr lang="en-US" altLang="zh-CN" dirty="0" err="1">
                <a:solidFill>
                  <a:srgbClr val="000000"/>
                </a:solidFill>
              </a:rPr>
              <a:t>est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laborum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9415" y="2173460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4.3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831013" y="3530377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2.5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214336" y="2801497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3.5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622569" y="1988794"/>
            <a:ext cx="6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867888"/>
            <a:ext cx="12192000" cy="4571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8478" y="2382980"/>
            <a:ext cx="3157263" cy="1576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76671" y="2382980"/>
            <a:ext cx="3157263" cy="15767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23499" y="2382980"/>
            <a:ext cx="3157263" cy="15767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9606" y="4044550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075930" y="4472466"/>
            <a:ext cx="2962358" cy="107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7799" y="3959752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4574123" y="4387668"/>
            <a:ext cx="2962358" cy="107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26046" y="3959752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副标题 2"/>
          <p:cNvSpPr txBox="1"/>
          <p:nvPr/>
        </p:nvSpPr>
        <p:spPr>
          <a:xfrm>
            <a:off x="8172370" y="4387668"/>
            <a:ext cx="2962358" cy="107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88388" y="2486108"/>
            <a:ext cx="2800351" cy="2800351"/>
          </a:xfrm>
          <a:prstGeom prst="rect">
            <a:avLst/>
          </a:prstGeom>
        </p:spPr>
      </p:pic>
      <p:sp>
        <p:nvSpPr>
          <p:cNvPr id="4" name="弧形 3"/>
          <p:cNvSpPr/>
          <p:nvPr/>
        </p:nvSpPr>
        <p:spPr>
          <a:xfrm>
            <a:off x="4300440" y="2198160"/>
            <a:ext cx="3376245" cy="3376245"/>
          </a:xfrm>
          <a:prstGeom prst="arc">
            <a:avLst/>
          </a:prstGeom>
          <a:ln w="254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/>
          <p:cNvSpPr/>
          <p:nvPr/>
        </p:nvSpPr>
        <p:spPr>
          <a:xfrm rot="5619230">
            <a:off x="4300440" y="2198159"/>
            <a:ext cx="3376245" cy="3376245"/>
          </a:xfrm>
          <a:prstGeom prst="arc">
            <a:avLst>
              <a:gd name="adj1" fmla="val 16200000"/>
              <a:gd name="adj2" fmla="val 10249156"/>
            </a:avLst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注: 弯曲线形 5"/>
          <p:cNvSpPr/>
          <p:nvPr/>
        </p:nvSpPr>
        <p:spPr>
          <a:xfrm>
            <a:off x="7538138" y="1732226"/>
            <a:ext cx="1587747" cy="624042"/>
          </a:xfrm>
          <a:prstGeom prst="borderCallout2">
            <a:avLst>
              <a:gd name="adj1" fmla="val 18750"/>
              <a:gd name="adj2" fmla="val -8333"/>
              <a:gd name="adj3" fmla="val 19886"/>
              <a:gd name="adj4" fmla="val -30696"/>
              <a:gd name="adj5" fmla="val 63657"/>
              <a:gd name="adj6" fmla="val -435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FFFF"/>
                </a:solidFill>
              </a:rPr>
              <a:t>25%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91687" y="2577921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ADD TITLE HERE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1" name="副标题 2"/>
          <p:cNvSpPr txBox="1"/>
          <p:nvPr/>
        </p:nvSpPr>
        <p:spPr>
          <a:xfrm>
            <a:off x="7791687" y="3005837"/>
            <a:ext cx="4304428" cy="10776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标注: 弯曲线形 11"/>
          <p:cNvSpPr/>
          <p:nvPr/>
        </p:nvSpPr>
        <p:spPr>
          <a:xfrm>
            <a:off x="2320595" y="5551574"/>
            <a:ext cx="1587747" cy="624042"/>
          </a:xfrm>
          <a:prstGeom prst="borderCallout2">
            <a:avLst>
              <a:gd name="adj1" fmla="val 24386"/>
              <a:gd name="adj2" fmla="val 111077"/>
              <a:gd name="adj3" fmla="val 25864"/>
              <a:gd name="adj4" fmla="val 140332"/>
              <a:gd name="adj5" fmla="val -12510"/>
              <a:gd name="adj6" fmla="val 15664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rgbClr val="FFFFFF"/>
                </a:solidFill>
              </a:rPr>
              <a:t>25%</a:t>
            </a:r>
            <a:endParaRPr lang="zh-CN" altLang="en-US" sz="4400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6107" y="3933868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ADD TITLE HERE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4" name="副标题 2"/>
          <p:cNvSpPr txBox="1"/>
          <p:nvPr/>
        </p:nvSpPr>
        <p:spPr>
          <a:xfrm>
            <a:off x="616107" y="4361784"/>
            <a:ext cx="4304428" cy="10776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FFFFFF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FFFFFF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fore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294849" y="495054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5584" y="1905001"/>
            <a:ext cx="5703277" cy="57032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6944" y="5029200"/>
            <a:ext cx="954451" cy="9173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2493" y="3897554"/>
            <a:ext cx="954451" cy="917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0298" y="2335454"/>
            <a:ext cx="954451" cy="917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237" y="2980221"/>
            <a:ext cx="954451" cy="917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410" y="4835582"/>
            <a:ext cx="954451" cy="9173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4733" y="5445704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937" y="3438887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9742" y="1921395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72237" y="2565853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8566" y="5321309"/>
            <a:ext cx="305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262554" y="2543907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7783" y="2543907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2286000" y="2550150"/>
            <a:ext cx="2157046" cy="2813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2262554" y="3283018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57783" y="3283018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286000" y="3289260"/>
            <a:ext cx="1629507" cy="287597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2262554" y="4022129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57783" y="4022129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286000" y="4028372"/>
            <a:ext cx="2403230" cy="2813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/>
        </p:nvSpPr>
        <p:spPr>
          <a:xfrm>
            <a:off x="2239108" y="4761240"/>
            <a:ext cx="3563815" cy="29384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34337" y="4761240"/>
            <a:ext cx="1404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</a:rPr>
              <a:t>TITLE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2262553" y="4767483"/>
            <a:ext cx="3001107" cy="28135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844111" y="2190289"/>
            <a:ext cx="410738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44111" y="1690688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53378"/>
            <a:ext cx="8203025" cy="53046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34888" y="2289780"/>
            <a:ext cx="410738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FFFF"/>
                </a:solidFill>
              </a:rPr>
              <a:t>Lorem ipsum dolor sit </a:t>
            </a:r>
            <a:r>
              <a:rPr lang="en-US" altLang="zh-CN" dirty="0" err="1">
                <a:solidFill>
                  <a:srgbClr val="FFFFFF"/>
                </a:solidFill>
              </a:rPr>
              <a:t>amet</a:t>
            </a:r>
            <a:r>
              <a:rPr lang="en-US" altLang="zh-CN" dirty="0">
                <a:solidFill>
                  <a:srgbClr val="FFFFFF"/>
                </a:solidFill>
              </a:rPr>
              <a:t>, </a:t>
            </a:r>
            <a:r>
              <a:rPr lang="en-US" altLang="zh-CN" dirty="0" err="1">
                <a:solidFill>
                  <a:srgbClr val="FFFFFF"/>
                </a:solidFill>
              </a:rPr>
              <a:t>consectetur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adipisicing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elit</a:t>
            </a:r>
            <a:r>
              <a:rPr lang="en-US" altLang="zh-CN" dirty="0">
                <a:solidFill>
                  <a:srgbClr val="FFFFFF"/>
                </a:solidFill>
              </a:rPr>
              <a:t>, </a:t>
            </a:r>
            <a:r>
              <a:rPr lang="en-US" altLang="zh-CN" dirty="0" err="1">
                <a:solidFill>
                  <a:srgbClr val="FFFFFF"/>
                </a:solidFill>
              </a:rPr>
              <a:t>sed</a:t>
            </a:r>
            <a:r>
              <a:rPr lang="en-US" altLang="zh-CN" dirty="0">
                <a:solidFill>
                  <a:srgbClr val="FFFFFF"/>
                </a:solidFill>
              </a:rPr>
              <a:t> do </a:t>
            </a:r>
            <a:r>
              <a:rPr lang="en-US" altLang="zh-CN" dirty="0" err="1">
                <a:solidFill>
                  <a:srgbClr val="FFFFFF"/>
                </a:solidFill>
              </a:rPr>
              <a:t>eiusmod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tempor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incididunt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ut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labore</a:t>
            </a:r>
            <a:r>
              <a:rPr lang="en-US" altLang="zh-CN" dirty="0">
                <a:solidFill>
                  <a:srgbClr val="FFFFFF"/>
                </a:solidFill>
              </a:rPr>
              <a:t> et </a:t>
            </a:r>
            <a:r>
              <a:rPr lang="en-US" altLang="zh-CN" dirty="0" err="1">
                <a:solidFill>
                  <a:srgbClr val="FFFFFF"/>
                </a:solidFill>
              </a:rPr>
              <a:t>dolore</a:t>
            </a:r>
            <a:r>
              <a:rPr lang="en-US" altLang="zh-CN" dirty="0">
                <a:solidFill>
                  <a:srgbClr val="FFFFFF"/>
                </a:solidFill>
              </a:rPr>
              <a:t> magna </a:t>
            </a:r>
            <a:r>
              <a:rPr lang="en-US" altLang="zh-CN" dirty="0" err="1">
                <a:solidFill>
                  <a:srgbClr val="FFFFFF"/>
                </a:solidFill>
              </a:rPr>
              <a:t>aliqua</a:t>
            </a:r>
            <a:r>
              <a:rPr lang="en-US" altLang="zh-CN" dirty="0">
                <a:solidFill>
                  <a:srgbClr val="FFFFFF"/>
                </a:solidFill>
              </a:rPr>
              <a:t>. </a:t>
            </a:r>
            <a:r>
              <a:rPr lang="en-US" altLang="zh-CN" dirty="0" err="1">
                <a:solidFill>
                  <a:srgbClr val="FFFFFF"/>
                </a:solidFill>
              </a:rPr>
              <a:t>Ut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enim</a:t>
            </a:r>
            <a:r>
              <a:rPr lang="en-US" altLang="zh-CN" dirty="0">
                <a:solidFill>
                  <a:srgbClr val="FFFFFF"/>
                </a:solidFill>
              </a:rPr>
              <a:t> ad minim </a:t>
            </a:r>
            <a:r>
              <a:rPr lang="en-US" altLang="zh-CN" dirty="0" err="1">
                <a:solidFill>
                  <a:srgbClr val="FFFFFF"/>
                </a:solidFill>
              </a:rPr>
              <a:t>veniam</a:t>
            </a:r>
            <a:r>
              <a:rPr lang="en-US" altLang="zh-CN" dirty="0">
                <a:solidFill>
                  <a:srgbClr val="FFFFFF"/>
                </a:solidFill>
              </a:rPr>
              <a:t>, </a:t>
            </a:r>
            <a:r>
              <a:rPr lang="en-US" altLang="zh-CN" dirty="0" err="1">
                <a:solidFill>
                  <a:srgbClr val="FFFFFF"/>
                </a:solidFill>
              </a:rPr>
              <a:t>quis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nostrud</a:t>
            </a:r>
            <a:r>
              <a:rPr lang="en-US" altLang="zh-CN" dirty="0">
                <a:solidFill>
                  <a:srgbClr val="FFFFFF"/>
                </a:solidFill>
              </a:rPr>
              <a:t> exercitation </a:t>
            </a:r>
            <a:r>
              <a:rPr lang="en-US" altLang="zh-CN" dirty="0" err="1">
                <a:solidFill>
                  <a:srgbClr val="FFFFFF"/>
                </a:solidFill>
              </a:rPr>
              <a:t>ullamco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laboris</a:t>
            </a:r>
            <a:r>
              <a:rPr lang="en-US" altLang="zh-CN" dirty="0">
                <a:solidFill>
                  <a:srgbClr val="FFFFFF"/>
                </a:solidFill>
              </a:rPr>
              <a:t> nisi </a:t>
            </a:r>
            <a:r>
              <a:rPr lang="en-US" altLang="zh-CN" dirty="0" err="1">
                <a:solidFill>
                  <a:srgbClr val="FFFFFF"/>
                </a:solidFill>
              </a:rPr>
              <a:t>ut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aliquip</a:t>
            </a:r>
            <a:r>
              <a:rPr lang="en-US" altLang="zh-CN" dirty="0">
                <a:solidFill>
                  <a:srgbClr val="FFFFFF"/>
                </a:solidFill>
              </a:rPr>
              <a:t> ex </a:t>
            </a:r>
            <a:r>
              <a:rPr lang="en-US" altLang="zh-CN" dirty="0" err="1">
                <a:solidFill>
                  <a:srgbClr val="FFFFFF"/>
                </a:solidFill>
              </a:rPr>
              <a:t>ea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commodo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consequat</a:t>
            </a:r>
            <a:r>
              <a:rPr lang="en-US" altLang="zh-CN" dirty="0">
                <a:solidFill>
                  <a:srgbClr val="FFFFFF"/>
                </a:solidFill>
              </a:rPr>
              <a:t>. Duis </a:t>
            </a:r>
            <a:r>
              <a:rPr lang="en-US" altLang="zh-CN" dirty="0" err="1">
                <a:solidFill>
                  <a:srgbClr val="FFFFFF"/>
                </a:solidFill>
              </a:rPr>
              <a:t>aute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irure</a:t>
            </a:r>
            <a:r>
              <a:rPr lang="en-US" altLang="zh-CN" dirty="0">
                <a:solidFill>
                  <a:srgbClr val="FFFFFF"/>
                </a:solidFill>
              </a:rPr>
              <a:t> dolor in </a:t>
            </a:r>
            <a:r>
              <a:rPr lang="en-US" altLang="zh-CN" dirty="0" err="1">
                <a:solidFill>
                  <a:srgbClr val="FFFFFF"/>
                </a:solidFill>
              </a:rPr>
              <a:t>reprehenderit</a:t>
            </a:r>
            <a:r>
              <a:rPr lang="en-US" altLang="zh-CN" dirty="0">
                <a:solidFill>
                  <a:srgbClr val="FFFFFF"/>
                </a:solidFill>
              </a:rPr>
              <a:t> in </a:t>
            </a:r>
            <a:r>
              <a:rPr lang="en-US" altLang="zh-CN" dirty="0" err="1">
                <a:solidFill>
                  <a:srgbClr val="FFFFFF"/>
                </a:solidFill>
              </a:rPr>
              <a:t>voluptate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velit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esse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cillum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dolore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eu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fugiat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nulla</a:t>
            </a:r>
            <a:r>
              <a:rPr lang="en-US" altLang="zh-CN" dirty="0">
                <a:solidFill>
                  <a:srgbClr val="FFFFFF"/>
                </a:solidFill>
              </a:rPr>
              <a:t> </a:t>
            </a:r>
            <a:r>
              <a:rPr lang="en-US" altLang="zh-CN" dirty="0" err="1">
                <a:solidFill>
                  <a:srgbClr val="FFFFFF"/>
                </a:solidFill>
              </a:rPr>
              <a:t>pariatur</a:t>
            </a:r>
            <a:r>
              <a:rPr lang="en-US" altLang="zh-CN" dirty="0">
                <a:solidFill>
                  <a:srgbClr val="FFFFFF"/>
                </a:solidFill>
              </a:rPr>
              <a:t>.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4888" y="1790179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ADD TITLE HERE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3310" y="5429250"/>
            <a:ext cx="5154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contents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1520" y="948690"/>
            <a:ext cx="2548890" cy="1169550"/>
            <a:chOff x="1257300" y="948690"/>
            <a:chExt cx="2548890" cy="1169550"/>
          </a:xfrm>
        </p:grpSpPr>
        <p:sp>
          <p:nvSpPr>
            <p:cNvPr id="3" name="文本框 2"/>
            <p:cNvSpPr txBox="1"/>
            <p:nvPr/>
          </p:nvSpPr>
          <p:spPr>
            <a:xfrm>
              <a:off x="1440180" y="948690"/>
              <a:ext cx="2183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one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5730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63290" y="1474470"/>
            <a:ext cx="2548890" cy="1169550"/>
            <a:chOff x="1257300" y="948690"/>
            <a:chExt cx="2548890" cy="1169550"/>
          </a:xfrm>
        </p:grpSpPr>
        <p:sp>
          <p:nvSpPr>
            <p:cNvPr id="7" name="文本框 6"/>
            <p:cNvSpPr txBox="1"/>
            <p:nvPr/>
          </p:nvSpPr>
          <p:spPr>
            <a:xfrm>
              <a:off x="1440180" y="948690"/>
              <a:ext cx="21831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two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5730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15050" y="1474470"/>
            <a:ext cx="2663190" cy="1169550"/>
            <a:chOff x="1177290" y="948690"/>
            <a:chExt cx="2663190" cy="1169550"/>
          </a:xfrm>
        </p:grpSpPr>
        <p:sp>
          <p:nvSpPr>
            <p:cNvPr id="10" name="文本框 9"/>
            <p:cNvSpPr txBox="1"/>
            <p:nvPr/>
          </p:nvSpPr>
          <p:spPr>
            <a:xfrm>
              <a:off x="1177290" y="948690"/>
              <a:ext cx="2663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there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3444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26830" y="948690"/>
            <a:ext cx="2548890" cy="1169550"/>
            <a:chOff x="1257300" y="948690"/>
            <a:chExt cx="2548890" cy="1169550"/>
          </a:xfrm>
        </p:grpSpPr>
        <p:sp>
          <p:nvSpPr>
            <p:cNvPr id="13" name="文本框 12"/>
            <p:cNvSpPr txBox="1"/>
            <p:nvPr/>
          </p:nvSpPr>
          <p:spPr>
            <a:xfrm>
              <a:off x="1274445" y="94869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Part fore</a:t>
              </a:r>
              <a:endParaRPr lang="zh-CN" altLang="en-US" sz="3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57300" y="1533465"/>
              <a:ext cx="2548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FFFF"/>
                  </a:solidFill>
                </a:rPr>
                <a:t>add title here</a:t>
              </a:r>
              <a:endParaRPr lang="zh-CN" altLang="en-US" sz="3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one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001337" y="469878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12800"/>
            <a:ext cx="12192000" cy="6045200"/>
            <a:chOff x="0" y="812800"/>
            <a:chExt cx="12192000" cy="60452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295356" y="812800"/>
              <a:ext cx="9896644" cy="60452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0" y="812800"/>
              <a:ext cx="2295356" cy="6045200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233201" y="1580518"/>
            <a:ext cx="6084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 Excepteur </a:t>
            </a:r>
            <a:r>
              <a:rPr lang="en-US" altLang="zh-CN" dirty="0" err="1">
                <a:solidFill>
                  <a:srgbClr val="000000"/>
                </a:solidFill>
              </a:rPr>
              <a:t>sint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occaecat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cupidatat</a:t>
            </a:r>
            <a:r>
              <a:rPr lang="en-US" altLang="zh-CN" dirty="0">
                <a:solidFill>
                  <a:srgbClr val="000000"/>
                </a:solidFill>
              </a:rPr>
              <a:t> non </a:t>
            </a:r>
            <a:r>
              <a:rPr lang="en-US" altLang="zh-CN" dirty="0" err="1">
                <a:solidFill>
                  <a:srgbClr val="000000"/>
                </a:solidFill>
              </a:rPr>
              <a:t>proident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sunt</a:t>
            </a:r>
            <a:r>
              <a:rPr lang="en-US" altLang="zh-CN" dirty="0">
                <a:solidFill>
                  <a:srgbClr val="000000"/>
                </a:solidFill>
              </a:rPr>
              <a:t> in culpa qui </a:t>
            </a:r>
            <a:r>
              <a:rPr lang="en-US" altLang="zh-CN" dirty="0" err="1">
                <a:solidFill>
                  <a:srgbClr val="000000"/>
                </a:solidFill>
              </a:rPr>
              <a:t>officia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deserunt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mollit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anim</a:t>
            </a:r>
            <a:r>
              <a:rPr lang="en-US" altLang="zh-CN" dirty="0">
                <a:solidFill>
                  <a:srgbClr val="000000"/>
                </a:solidFill>
              </a:rPr>
              <a:t> id </a:t>
            </a:r>
            <a:r>
              <a:rPr lang="en-US" altLang="zh-CN" dirty="0" err="1">
                <a:solidFill>
                  <a:srgbClr val="000000"/>
                </a:solidFill>
              </a:rPr>
              <a:t>est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laborum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0" b="97500" l="5417" r="90000">
                        <a14:backgroundMark x1="55083" y1="25417" x2="55083" y2="25417"/>
                        <a14:backgroundMark x1="29583" y1="27000" x2="29583" y2="27000"/>
                      </a14:backgroundRemoval>
                    </a14:imgEffect>
                  </a14:imgLayer>
                </a14:imgProps>
              </a:ext>
            </a:extLst>
          </a:blip>
          <a:srcRect t="7229"/>
          <a:stretch>
            <a:fillRect/>
          </a:stretch>
        </p:blipFill>
        <p:spPr>
          <a:xfrm>
            <a:off x="419560" y="2005070"/>
            <a:ext cx="5373584" cy="49851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8555" y="1986793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0" name="副标题 2"/>
          <p:cNvSpPr txBox="1"/>
          <p:nvPr/>
        </p:nvSpPr>
        <p:spPr>
          <a:xfrm>
            <a:off x="4828555" y="2414709"/>
            <a:ext cx="6111194" cy="1077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08917" y="3399579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2" name="副标题 2"/>
          <p:cNvSpPr txBox="1"/>
          <p:nvPr/>
        </p:nvSpPr>
        <p:spPr>
          <a:xfrm>
            <a:off x="5608917" y="3827495"/>
            <a:ext cx="6111194" cy="1077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42606" y="4932940"/>
            <a:ext cx="3147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ADD TITLE 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14" name="副标题 2"/>
          <p:cNvSpPr txBox="1"/>
          <p:nvPr/>
        </p:nvSpPr>
        <p:spPr>
          <a:xfrm>
            <a:off x="5242606" y="5360856"/>
            <a:ext cx="6111194" cy="10776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Lorem ipsum dolor sit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amet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consectetur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adipisicing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elit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sed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eiusmod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tempor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incididunt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ut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labore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et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dolore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 magna </a:t>
            </a:r>
            <a:r>
              <a:rPr lang="en-US" altLang="zh-CN" sz="1600" dirty="0" err="1">
                <a:solidFill>
                  <a:srgbClr val="000000"/>
                </a:solidFill>
                <a:latin typeface="+mn-lt"/>
              </a:rPr>
              <a:t>aliqua</a:t>
            </a:r>
            <a:r>
              <a:rPr lang="en-US" altLang="zh-CN" sz="1600" dirty="0">
                <a:solidFill>
                  <a:srgbClr val="000000"/>
                </a:solidFill>
                <a:latin typeface="+mn-lt"/>
              </a:rPr>
              <a:t>. </a:t>
            </a:r>
            <a:endParaRPr lang="zh-CN" altLang="en-US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75392" y="2175830"/>
            <a:ext cx="3536415" cy="35364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51466" y="1975775"/>
            <a:ext cx="4304428" cy="1505555"/>
            <a:chOff x="851466" y="1975775"/>
            <a:chExt cx="4304428" cy="1505555"/>
          </a:xfrm>
        </p:grpSpPr>
        <p:sp>
          <p:nvSpPr>
            <p:cNvPr id="4" name="文本框 3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5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1466" y="4569370"/>
            <a:ext cx="4304428" cy="1505555"/>
            <a:chOff x="851466" y="1975775"/>
            <a:chExt cx="4304428" cy="1505555"/>
          </a:xfrm>
        </p:grpSpPr>
        <p:sp>
          <p:nvSpPr>
            <p:cNvPr id="8" name="文本框 7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13987" y="1975775"/>
            <a:ext cx="4304428" cy="1505555"/>
            <a:chOff x="851466" y="1975775"/>
            <a:chExt cx="4304428" cy="1505555"/>
          </a:xfrm>
        </p:grpSpPr>
        <p:sp>
          <p:nvSpPr>
            <p:cNvPr id="11" name="文本框 10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2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11807" y="4569370"/>
            <a:ext cx="4304428" cy="1505555"/>
            <a:chOff x="851466" y="1975775"/>
            <a:chExt cx="4304428" cy="1505555"/>
          </a:xfrm>
        </p:grpSpPr>
        <p:sp>
          <p:nvSpPr>
            <p:cNvPr id="14" name="文本框 13"/>
            <p:cNvSpPr txBox="1"/>
            <p:nvPr/>
          </p:nvSpPr>
          <p:spPr>
            <a:xfrm>
              <a:off x="851466" y="1975775"/>
              <a:ext cx="3147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FFFF"/>
                  </a:solidFill>
                </a:rPr>
                <a:t>ADD TITLE HERE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5" name="副标题 2"/>
            <p:cNvSpPr txBox="1"/>
            <p:nvPr/>
          </p:nvSpPr>
          <p:spPr>
            <a:xfrm>
              <a:off x="851466" y="2403691"/>
              <a:ext cx="4304428" cy="1077639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FFFFFF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FFFFFF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0" y="1544814"/>
            <a:ext cx="6096000" cy="1078519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add title here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0" y="2623333"/>
            <a:ext cx="5920740" cy="165576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dirty="0">
                <a:solidFill>
                  <a:srgbClr val="FFFFFF"/>
                </a:solidFill>
                <a:latin typeface="+mn-lt"/>
              </a:rPr>
              <a:t>Lorem ipsum dolor sit amet, consectetur adipisicing elit, sed do eiusmod tempor incididunt ut labore et dolore magna aliqua. </a:t>
            </a:r>
            <a:endParaRPr lang="zh-CN" altLang="en-US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72000" y="1022245"/>
            <a:ext cx="432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FFFF"/>
                </a:solidFill>
                <a:latin typeface="+mj-lt"/>
              </a:rPr>
              <a:t>Part two</a:t>
            </a:r>
            <a:endParaRPr lang="zh-CN" altLang="en-US" sz="4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231676" flipH="1">
            <a:off x="7001337" y="469878"/>
            <a:ext cx="1062064" cy="933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+mj-lt"/>
              </a:rPr>
              <a:t>add title here</a:t>
            </a:r>
            <a:endParaRPr lang="zh-CN" altLang="en-US" sz="4800" dirty="0">
              <a:latin typeface="+mj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58473" y="2216719"/>
            <a:ext cx="3055007" cy="3532476"/>
            <a:chOff x="1166297" y="2549233"/>
            <a:chExt cx="3055007" cy="353247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378682" y="2549233"/>
              <a:ext cx="2630237" cy="185651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6297" y="4576154"/>
              <a:ext cx="3055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</a:rPr>
                <a:t>ADD TITLE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" name="副标题 2"/>
            <p:cNvSpPr txBox="1"/>
            <p:nvPr/>
          </p:nvSpPr>
          <p:spPr>
            <a:xfrm>
              <a:off x="1212621" y="5004070"/>
              <a:ext cx="2962358" cy="1077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3125" y="2216721"/>
            <a:ext cx="3055007" cy="3532474"/>
            <a:chOff x="4754624" y="2549235"/>
            <a:chExt cx="3055007" cy="353247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4963469" y="2549235"/>
              <a:ext cx="2637317" cy="185650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54624" y="4576154"/>
              <a:ext cx="3055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</a:rPr>
                <a:t>ADD TITLE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副标题 2"/>
            <p:cNvSpPr txBox="1"/>
            <p:nvPr/>
          </p:nvSpPr>
          <p:spPr>
            <a:xfrm>
              <a:off x="4800948" y="5004070"/>
              <a:ext cx="2962358" cy="1077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27776" y="2216720"/>
            <a:ext cx="3055007" cy="3532475"/>
            <a:chOff x="8435600" y="2549234"/>
            <a:chExt cx="3055007" cy="35324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647985" y="2549234"/>
              <a:ext cx="2630237" cy="185650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8435600" y="4576154"/>
              <a:ext cx="3055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000000"/>
                  </a:solidFill>
                </a:rPr>
                <a:t>ADD TITLE HERE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副标题 2"/>
            <p:cNvSpPr txBox="1"/>
            <p:nvPr/>
          </p:nvSpPr>
          <p:spPr>
            <a:xfrm>
              <a:off x="8481924" y="5004070"/>
              <a:ext cx="2962358" cy="107763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1C1C1C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Lorem ipsum dolor sit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amet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consectetur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adipisicing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elit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sed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do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eiusmod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tempor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incididunt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ut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labore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et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dolore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 magna </a:t>
              </a:r>
              <a:r>
                <a:rPr lang="en-US" altLang="zh-CN" sz="1600" dirty="0" err="1">
                  <a:solidFill>
                    <a:srgbClr val="000000"/>
                  </a:solidFill>
                  <a:latin typeface="+mn-lt"/>
                </a:rPr>
                <a:t>aliqua</a:t>
              </a:r>
              <a:r>
                <a:rPr lang="en-US" altLang="zh-CN" sz="1600" dirty="0">
                  <a:solidFill>
                    <a:srgbClr val="000000"/>
                  </a:solidFill>
                  <a:latin typeface="+mn-lt"/>
                </a:rPr>
                <a:t>. </a:t>
              </a:r>
              <a:endParaRPr lang="zh-CN" altLang="en-US" sz="16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t="6310" b="92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1451610" y="365125"/>
            <a:ext cx="990219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  <a:cs typeface="+mj-cs"/>
              </a:defRPr>
            </a:lvl1pPr>
          </a:lstStyle>
          <a:p>
            <a:r>
              <a:rPr lang="en-US" altLang="zh-CN" sz="4800" dirty="0">
                <a:solidFill>
                  <a:schemeClr val="bg1"/>
                </a:solidFill>
                <a:latin typeface="+mj-lt"/>
              </a:rPr>
              <a:t>add title here</a:t>
            </a:r>
            <a:endParaRPr lang="zh-CN" altLang="en-US" sz="4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320" y="274320"/>
            <a:ext cx="1689040" cy="12649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7048" y="1904364"/>
            <a:ext cx="6365102" cy="352439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57314" y="2012438"/>
            <a:ext cx="6084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</a:rPr>
              <a:t>Lorem ipsum dolor sit </a:t>
            </a:r>
            <a:r>
              <a:rPr lang="en-US" altLang="zh-CN" dirty="0" err="1">
                <a:solidFill>
                  <a:srgbClr val="000000"/>
                </a:solidFill>
              </a:rPr>
              <a:t>amet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consectetur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adipisicing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elit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sed</a:t>
            </a:r>
            <a:r>
              <a:rPr lang="en-US" altLang="zh-CN" dirty="0">
                <a:solidFill>
                  <a:srgbClr val="000000"/>
                </a:solidFill>
              </a:rPr>
              <a:t> do </a:t>
            </a:r>
            <a:r>
              <a:rPr lang="en-US" altLang="zh-CN" dirty="0" err="1">
                <a:solidFill>
                  <a:srgbClr val="000000"/>
                </a:solidFill>
              </a:rPr>
              <a:t>eiusmod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tempor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incididunt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labore</a:t>
            </a:r>
            <a:r>
              <a:rPr lang="en-US" altLang="zh-CN" dirty="0">
                <a:solidFill>
                  <a:srgbClr val="000000"/>
                </a:solidFill>
              </a:rPr>
              <a:t> et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magna </a:t>
            </a:r>
            <a:r>
              <a:rPr lang="en-US" altLang="zh-CN" dirty="0" err="1">
                <a:solidFill>
                  <a:srgbClr val="000000"/>
                </a:solidFill>
              </a:rPr>
              <a:t>aliqua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enim</a:t>
            </a:r>
            <a:r>
              <a:rPr lang="en-US" altLang="zh-CN" dirty="0">
                <a:solidFill>
                  <a:srgbClr val="000000"/>
                </a:solidFill>
              </a:rPr>
              <a:t> ad minim </a:t>
            </a:r>
            <a:r>
              <a:rPr lang="en-US" altLang="zh-CN" dirty="0" err="1">
                <a:solidFill>
                  <a:srgbClr val="000000"/>
                </a:solidFill>
              </a:rPr>
              <a:t>veniam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quis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nostrud</a:t>
            </a:r>
            <a:r>
              <a:rPr lang="en-US" altLang="zh-CN" dirty="0">
                <a:solidFill>
                  <a:srgbClr val="000000"/>
                </a:solidFill>
              </a:rPr>
              <a:t> exercitation </a:t>
            </a:r>
            <a:r>
              <a:rPr lang="en-US" altLang="zh-CN" dirty="0" err="1">
                <a:solidFill>
                  <a:srgbClr val="000000"/>
                </a:solidFill>
              </a:rPr>
              <a:t>ullamco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laboris</a:t>
            </a:r>
            <a:r>
              <a:rPr lang="en-US" altLang="zh-CN" dirty="0">
                <a:solidFill>
                  <a:srgbClr val="000000"/>
                </a:solidFill>
              </a:rPr>
              <a:t> nisi </a:t>
            </a:r>
            <a:r>
              <a:rPr lang="en-US" altLang="zh-CN" dirty="0" err="1">
                <a:solidFill>
                  <a:srgbClr val="000000"/>
                </a:solidFill>
              </a:rPr>
              <a:t>ut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aliquip</a:t>
            </a:r>
            <a:r>
              <a:rPr lang="en-US" altLang="zh-CN" dirty="0">
                <a:solidFill>
                  <a:srgbClr val="000000"/>
                </a:solidFill>
              </a:rPr>
              <a:t> ex </a:t>
            </a:r>
            <a:r>
              <a:rPr lang="en-US" altLang="zh-CN" dirty="0" err="1">
                <a:solidFill>
                  <a:srgbClr val="000000"/>
                </a:solidFill>
              </a:rPr>
              <a:t>ea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commodo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consequat</a:t>
            </a:r>
            <a:r>
              <a:rPr lang="en-US" altLang="zh-CN" dirty="0">
                <a:solidFill>
                  <a:srgbClr val="000000"/>
                </a:solidFill>
              </a:rPr>
              <a:t>. Duis </a:t>
            </a:r>
            <a:r>
              <a:rPr lang="en-US" altLang="zh-CN" dirty="0" err="1">
                <a:solidFill>
                  <a:srgbClr val="000000"/>
                </a:solidFill>
              </a:rPr>
              <a:t>aute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irure</a:t>
            </a:r>
            <a:r>
              <a:rPr lang="en-US" altLang="zh-CN" dirty="0">
                <a:solidFill>
                  <a:srgbClr val="000000"/>
                </a:solidFill>
              </a:rPr>
              <a:t> dolor in </a:t>
            </a:r>
            <a:r>
              <a:rPr lang="en-US" altLang="zh-CN" dirty="0" err="1">
                <a:solidFill>
                  <a:srgbClr val="000000"/>
                </a:solidFill>
              </a:rPr>
              <a:t>reprehenderit</a:t>
            </a:r>
            <a:r>
              <a:rPr lang="en-US" altLang="zh-CN" dirty="0">
                <a:solidFill>
                  <a:srgbClr val="000000"/>
                </a:solidFill>
              </a:rPr>
              <a:t> in </a:t>
            </a:r>
            <a:r>
              <a:rPr lang="en-US" altLang="zh-CN" dirty="0" err="1">
                <a:solidFill>
                  <a:srgbClr val="000000"/>
                </a:solidFill>
              </a:rPr>
              <a:t>voluptate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velit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esse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cillum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dolore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eu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fugiat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nulla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pariatur</a:t>
            </a:r>
            <a:r>
              <a:rPr lang="en-US" altLang="zh-CN" dirty="0">
                <a:solidFill>
                  <a:srgbClr val="000000"/>
                </a:solidFill>
              </a:rPr>
              <a:t>. Excepteur </a:t>
            </a:r>
            <a:r>
              <a:rPr lang="en-US" altLang="zh-CN" dirty="0" err="1">
                <a:solidFill>
                  <a:srgbClr val="000000"/>
                </a:solidFill>
              </a:rPr>
              <a:t>sint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occaecat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cupidatat</a:t>
            </a:r>
            <a:r>
              <a:rPr lang="en-US" altLang="zh-CN" dirty="0">
                <a:solidFill>
                  <a:srgbClr val="000000"/>
                </a:solidFill>
              </a:rPr>
              <a:t> non </a:t>
            </a:r>
            <a:r>
              <a:rPr lang="en-US" altLang="zh-CN" dirty="0" err="1">
                <a:solidFill>
                  <a:srgbClr val="000000"/>
                </a:solidFill>
              </a:rPr>
              <a:t>proident</a:t>
            </a:r>
            <a:r>
              <a:rPr lang="en-US" altLang="zh-CN" dirty="0">
                <a:solidFill>
                  <a:srgbClr val="000000"/>
                </a:solidFill>
              </a:rPr>
              <a:t>, </a:t>
            </a:r>
            <a:r>
              <a:rPr lang="en-US" altLang="zh-CN" dirty="0" err="1">
                <a:solidFill>
                  <a:srgbClr val="000000"/>
                </a:solidFill>
              </a:rPr>
              <a:t>sunt</a:t>
            </a:r>
            <a:r>
              <a:rPr lang="en-US" altLang="zh-CN" dirty="0">
                <a:solidFill>
                  <a:srgbClr val="000000"/>
                </a:solidFill>
              </a:rPr>
              <a:t> in culpa qui </a:t>
            </a:r>
            <a:r>
              <a:rPr lang="en-US" altLang="zh-CN" dirty="0" err="1">
                <a:solidFill>
                  <a:srgbClr val="000000"/>
                </a:solidFill>
              </a:rPr>
              <a:t>officia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deserunt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mollit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anim</a:t>
            </a:r>
            <a:r>
              <a:rPr lang="en-US" altLang="zh-CN" dirty="0">
                <a:solidFill>
                  <a:srgbClr val="000000"/>
                </a:solidFill>
              </a:rPr>
              <a:t> id </a:t>
            </a:r>
            <a:r>
              <a:rPr lang="en-US" altLang="zh-CN" dirty="0" err="1">
                <a:solidFill>
                  <a:srgbClr val="000000"/>
                </a:solidFill>
              </a:rPr>
              <a:t>est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err="1">
                <a:solidFill>
                  <a:srgbClr val="000000"/>
                </a:solidFill>
              </a:rPr>
              <a:t>laborum</a:t>
            </a:r>
            <a:r>
              <a:rPr lang="en-US" altLang="zh-CN" dirty="0">
                <a:solidFill>
                  <a:srgbClr val="000000"/>
                </a:solidFill>
              </a:rPr>
              <a:t>. 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"/>
</p:tagLst>
</file>

<file path=ppt/theme/theme1.xml><?xml version="1.0" encoding="utf-8"?>
<a:theme xmlns:a="http://schemas.openxmlformats.org/drawingml/2006/main" name="www.2ppt.com">
  <a:themeElements>
    <a:clrScheme name="自定义 1">
      <a:dk1>
        <a:srgbClr val="E93115"/>
      </a:dk1>
      <a:lt1>
        <a:srgbClr val="FFB306"/>
      </a:lt1>
      <a:dk2>
        <a:srgbClr val="E55F00"/>
      </a:dk2>
      <a:lt2>
        <a:srgbClr val="EBF070"/>
      </a:lt2>
      <a:accent1>
        <a:srgbClr val="E93115"/>
      </a:accent1>
      <a:accent2>
        <a:srgbClr val="E55F00"/>
      </a:accent2>
      <a:accent3>
        <a:srgbClr val="FFB306"/>
      </a:accent3>
      <a:accent4>
        <a:srgbClr val="AEB46C"/>
      </a:accent4>
      <a:accent5>
        <a:srgbClr val="EBF070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lgerian"/>
        <a:ea typeface="方正剪纸简体"/>
        <a:cs typeface=""/>
      </a:majorFont>
      <a:minorFont>
        <a:latin typeface="Papyrus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宽屏</PresentationFormat>
  <Paragraphs>113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方正剪纸简体</vt:lpstr>
      <vt:lpstr>方正卡通简体</vt:lpstr>
      <vt:lpstr>Algerian</vt:lpstr>
      <vt:lpstr>Arial</vt:lpstr>
      <vt:lpstr>Papyrus</vt:lpstr>
      <vt:lpstr>www.2ppt.com</vt:lpstr>
      <vt:lpstr>PowerPoint 演示文稿</vt:lpstr>
      <vt:lpstr>PowerPoint 演示文稿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PowerPoint 演示文稿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add title here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2021-07-23T01:30:35Z</dcterms:created>
  <dcterms:modified xsi:type="dcterms:W3CDTF">2023-01-10T06:52:53Z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BFDFD06429F94205ACCA7FCA73B046CB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